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3" r:id="rId2"/>
    <p:sldId id="570" r:id="rId3"/>
    <p:sldId id="572" r:id="rId4"/>
    <p:sldId id="573" r:id="rId5"/>
    <p:sldId id="577" r:id="rId6"/>
    <p:sldId id="576" r:id="rId7"/>
  </p:sldIdLst>
  <p:sldSz cx="9144000" cy="6858000" type="screen4x3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B5D"/>
    <a:srgbClr val="0943E7"/>
    <a:srgbClr val="800080"/>
    <a:srgbClr val="EFCCF8"/>
    <a:srgbClr val="D070EA"/>
    <a:srgbClr val="FC9170"/>
    <a:srgbClr val="FAEDFD"/>
    <a:srgbClr val="255CF7"/>
    <a:srgbClr val="FC3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3928" autoAdjust="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115403844017332E-3"/>
                  <c:y val="0.1186375234428102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FFFF00"/>
                        </a:solidFill>
                      </a:rPr>
                      <a:t>13067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потребителей наркотиков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13067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B51B5D"/>
            </a:solidFill>
          </c:spPr>
          <c:invertIfNegative val="0"/>
          <c:dLbls>
            <c:dLbl>
              <c:idx val="0"/>
              <c:layout>
                <c:manualLayout>
                  <c:x val="5.5115403844017332E-3"/>
                  <c:y val="9.321519699077945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FFFF00"/>
                        </a:solidFill>
                      </a:rPr>
                      <a:t>10755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потребителей наркотиков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10755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71801281339784E-3"/>
                  <c:y val="0.107338711686352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FFFF00"/>
                        </a:solidFill>
                      </a:rPr>
                      <a:t>9106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потребителей наркотиков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1174096"/>
        <c:axId val="-2121173008"/>
        <c:axId val="0"/>
      </c:bar3DChart>
      <c:catAx>
        <c:axId val="-212117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-2121173008"/>
        <c:crosses val="autoZero"/>
        <c:auto val="1"/>
        <c:lblAlgn val="ctr"/>
        <c:lblOffset val="100"/>
        <c:noMultiLvlLbl val="0"/>
      </c:catAx>
      <c:valAx>
        <c:axId val="-212117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117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19634567691889"/>
          <c:y val="0.34422027602993605"/>
          <c:w val="0.29487485662740553"/>
          <c:h val="0.3115591323186312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115403844017332E-3"/>
                  <c:y val="0.1186375234428102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FF00"/>
                        </a:solidFill>
                      </a:rPr>
                      <a:t>236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впервые выявленных больных наркоманией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5115403844017332E-3"/>
                  <c:y val="9.321519699077945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FF00"/>
                        </a:solidFill>
                      </a:rPr>
                      <a:t>221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впервые выявленных больных наркоманией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1172464"/>
        <c:axId val="-2121166480"/>
        <c:axId val="0"/>
      </c:bar3DChart>
      <c:catAx>
        <c:axId val="-212117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-2121166480"/>
        <c:crosses val="autoZero"/>
        <c:auto val="1"/>
        <c:lblAlgn val="ctr"/>
        <c:lblOffset val="100"/>
        <c:noMultiLvlLbl val="0"/>
      </c:catAx>
      <c:valAx>
        <c:axId val="-212116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117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19634567691889"/>
          <c:y val="0.34422027602993605"/>
          <c:w val="0.29487485662740553"/>
          <c:h val="0.3115591323186312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7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35" y="1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430D28-43BB-42AA-99DD-0E782040BE1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977"/>
            <a:ext cx="794258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5"/>
            <a:ext cx="43017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35" y="6456365"/>
            <a:ext cx="430329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5C192C-D7BC-4308-835F-4B3177A8B1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83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69B44-6E6D-4BA1-B56D-67842D826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44A5-2E32-4F50-A9C8-5F4FC8A22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8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183D7-FE08-4F55-B94B-1AE0F9C66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88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CFC0-8B16-4824-AC47-717206B88E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3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80DB1-F2DC-4DDA-9370-160C38A20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58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1694-941E-409F-9393-D16847151E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3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DB8A-16BE-45BB-83E3-B2411476E3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7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FF33-125C-45D3-BDA6-B4A55387B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79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90AD-5962-42D1-823E-F6BC8D5FC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74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1B22-C4ED-4F8A-BCDA-567839771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08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C0F1-825F-499E-A882-FF2932C7C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97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BEBE-01AE-43AF-88DF-A5730CB20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7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B9A-D7D0-4880-8C35-78E344A08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87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F216-45C8-48B6-964D-B2291E686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7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97000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89A5A8-599D-4ADC-90E0-FAFD454C8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538" y="1476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7513"/>
            <a:ext cx="9144000" cy="252412"/>
          </a:xfrm>
          <a:prstGeom prst="rect">
            <a:avLst/>
          </a:prstGeom>
          <a:solidFill>
            <a:srgbClr val="255CF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9925"/>
            <a:ext cx="9144000" cy="252413"/>
          </a:xfrm>
          <a:prstGeom prst="rect">
            <a:avLst/>
          </a:prstGeom>
          <a:solidFill>
            <a:srgbClr val="FF33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2338"/>
            <a:ext cx="9144000" cy="252412"/>
          </a:xfrm>
          <a:prstGeom prst="rect">
            <a:avLst/>
          </a:prstGeom>
          <a:solidFill>
            <a:srgbClr val="60BE0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936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0054" y="0"/>
            <a:ext cx="67347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Антинаркотическая комиссия Краснодарского края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1371285"/>
            <a:ext cx="3456384" cy="11228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Государственный антинаркотический комитет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71216" y="3161305"/>
            <a:ext cx="3456384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Антинаркотическая комиссия Краснодарского края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71216" y="4714151"/>
            <a:ext cx="3456384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 муниципальных антинаркотических комиссии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941136" y="2503020"/>
            <a:ext cx="158272" cy="658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27400" y="4169417"/>
            <a:ext cx="144016" cy="542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832162"/>
            <a:ext cx="2519772" cy="167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84" y="1402837"/>
            <a:ext cx="836008" cy="125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38" y="4714151"/>
            <a:ext cx="2337157" cy="155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9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700213"/>
            <a:ext cx="842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FFC000"/>
                </a:solidFill>
              </a:rPr>
              <a:t>   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8538" y="1476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7513"/>
            <a:ext cx="9144000" cy="252412"/>
          </a:xfrm>
          <a:prstGeom prst="rect">
            <a:avLst/>
          </a:prstGeom>
          <a:solidFill>
            <a:srgbClr val="255CF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9925"/>
            <a:ext cx="9144000" cy="252413"/>
          </a:xfrm>
          <a:prstGeom prst="rect">
            <a:avLst/>
          </a:prstGeom>
          <a:solidFill>
            <a:srgbClr val="FF33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2338"/>
            <a:ext cx="9144000" cy="252412"/>
          </a:xfrm>
          <a:prstGeom prst="rect">
            <a:avLst/>
          </a:prstGeom>
          <a:solidFill>
            <a:srgbClr val="60BE0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936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0054" y="0"/>
            <a:ext cx="67347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Антинаркотическая комиссия Краснодарского края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26342" y="1124483"/>
            <a:ext cx="6289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+mn-lt"/>
              </a:rPr>
              <a:t>Итоговая оценка </a:t>
            </a:r>
            <a:r>
              <a:rPr lang="ru-RU" sz="2000" b="1" dirty="0" err="1">
                <a:solidFill>
                  <a:srgbClr val="000000"/>
                </a:solidFill>
                <a:latin typeface="+mn-lt"/>
              </a:rPr>
              <a:t>наркоситуации</a:t>
            </a:r>
            <a:r>
              <a:rPr lang="ru-RU" sz="2000" b="1" dirty="0">
                <a:solidFill>
                  <a:srgbClr val="000000"/>
                </a:solidFill>
                <a:latin typeface="+mn-lt"/>
              </a:rPr>
              <a:t> в Краснодарском крае за 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2018 </a:t>
            </a:r>
            <a:r>
              <a:rPr lang="ru-RU" sz="2000" b="1" dirty="0">
                <a:solidFill>
                  <a:srgbClr val="000000"/>
                </a:solidFill>
                <a:latin typeface="+mn-lt"/>
              </a:rPr>
              <a:t>год</a:t>
            </a:r>
            <a:endParaRPr lang="ru-RU" sz="2000" dirty="0"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08" y="2027957"/>
            <a:ext cx="374641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2018 </a:t>
            </a:r>
            <a:r>
              <a:rPr lang="ru-RU" sz="2400" b="1" dirty="0"/>
              <a:t>год - напряженная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74106"/>
              </p:ext>
            </p:extLst>
          </p:nvPr>
        </p:nvGraphicFramePr>
        <p:xfrm>
          <a:off x="5148064" y="3212976"/>
          <a:ext cx="5087937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6060163" imgH="3055866" progId="Word.Document.12">
                  <p:embed/>
                </p:oleObj>
              </mc:Choice>
              <mc:Fallback>
                <p:oleObj name="Документ" r:id="rId4" imgW="6060163" imgH="30558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3212976"/>
                        <a:ext cx="5087937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4" name="Picture 10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6"/>
          <a:stretch/>
        </p:blipFill>
        <p:spPr bwMode="auto">
          <a:xfrm>
            <a:off x="278863" y="2636912"/>
            <a:ext cx="4163500" cy="404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64203" y="2008188"/>
            <a:ext cx="374641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 </a:t>
            </a:r>
            <a:r>
              <a:rPr lang="ru-RU" sz="2400" b="1" dirty="0"/>
              <a:t>год - напряженная</a:t>
            </a:r>
          </a:p>
        </p:txBody>
      </p:sp>
    </p:spTree>
    <p:extLst>
      <p:ext uri="{BB962C8B-B14F-4D97-AF65-F5344CB8AC3E}">
        <p14:creationId xmlns:p14="http://schemas.microsoft.com/office/powerpoint/2010/main" val="334687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538" y="1476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7513"/>
            <a:ext cx="9144000" cy="252412"/>
          </a:xfrm>
          <a:prstGeom prst="rect">
            <a:avLst/>
          </a:prstGeom>
          <a:solidFill>
            <a:srgbClr val="255CF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9925"/>
            <a:ext cx="9144000" cy="252413"/>
          </a:xfrm>
          <a:prstGeom prst="rect">
            <a:avLst/>
          </a:prstGeom>
          <a:solidFill>
            <a:srgbClr val="FF33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2338"/>
            <a:ext cx="9144000" cy="252412"/>
          </a:xfrm>
          <a:prstGeom prst="rect">
            <a:avLst/>
          </a:prstGeom>
          <a:solidFill>
            <a:srgbClr val="60BE0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10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936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0054" y="0"/>
            <a:ext cx="67347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Антинаркотическая комиссия Краснодарского края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00164036"/>
              </p:ext>
            </p:extLst>
          </p:nvPr>
        </p:nvGraphicFramePr>
        <p:xfrm>
          <a:off x="326070" y="2348880"/>
          <a:ext cx="424593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157650" y="1300302"/>
            <a:ext cx="6840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+mj-lt"/>
                <a:cs typeface="Times New Roman" pitchFamily="18" charset="0"/>
              </a:rPr>
              <a:t>Динамика снижения числа</a:t>
            </a:r>
            <a:r>
              <a:rPr lang="ru-RU" altLang="ru-RU" sz="1800" b="1" dirty="0">
                <a:latin typeface="+mj-lt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latin typeface="+mj-lt"/>
                <a:cs typeface="Times New Roman" pitchFamily="18" charset="0"/>
              </a:rPr>
              <a:t>наркопотребителей</a:t>
            </a:r>
            <a:r>
              <a:rPr lang="ru-RU" altLang="ru-RU" sz="1800" b="1" dirty="0" smtClean="0">
                <a:latin typeface="+mj-lt"/>
                <a:cs typeface="Times New Roman" pitchFamily="18" charset="0"/>
              </a:rPr>
              <a:t> (человек)  </a:t>
            </a:r>
            <a:endParaRPr lang="ru-RU" altLang="ru-RU" sz="18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80211155"/>
              </p:ext>
            </p:extLst>
          </p:nvPr>
        </p:nvGraphicFramePr>
        <p:xfrm>
          <a:off x="4577913" y="2348880"/>
          <a:ext cx="424593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69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700213"/>
            <a:ext cx="842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rgbClr val="FFC000"/>
                </a:solidFill>
              </a:rPr>
              <a:t>   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8538" y="1476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7513"/>
            <a:ext cx="9144000" cy="252412"/>
          </a:xfrm>
          <a:prstGeom prst="rect">
            <a:avLst/>
          </a:prstGeom>
          <a:solidFill>
            <a:srgbClr val="255CF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9925"/>
            <a:ext cx="9144000" cy="252413"/>
          </a:xfrm>
          <a:prstGeom prst="rect">
            <a:avLst/>
          </a:prstGeom>
          <a:solidFill>
            <a:srgbClr val="FF33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2338"/>
            <a:ext cx="9144000" cy="252412"/>
          </a:xfrm>
          <a:prstGeom prst="rect">
            <a:avLst/>
          </a:prstGeom>
          <a:solidFill>
            <a:srgbClr val="60BE0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936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0054" y="0"/>
            <a:ext cx="67347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Антинаркотическая комиссия Краснодарского края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85750" y="1254035"/>
            <a:ext cx="8534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осужденной молодежи за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наркопреступления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06041"/>
              </p:ext>
            </p:extLst>
          </p:nvPr>
        </p:nvGraphicFramePr>
        <p:xfrm>
          <a:off x="1547664" y="2008188"/>
          <a:ext cx="6480720" cy="110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5904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2017 год</a:t>
                      </a:r>
                    </a:p>
                  </a:txBody>
                  <a:tcPr marL="91474" marR="91474" marT="45660" marB="456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2018 год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4" marR="91474" marT="45660" marB="456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4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800080"/>
                          </a:solidFill>
                        </a:rPr>
                        <a:t> 2069 человек</a:t>
                      </a:r>
                      <a:endParaRPr lang="ru-RU" sz="2400" b="1" dirty="0">
                        <a:solidFill>
                          <a:srgbClr val="800080"/>
                        </a:solidFill>
                      </a:endParaRPr>
                    </a:p>
                  </a:txBody>
                  <a:tcPr marL="91474" marR="91474"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80"/>
                          </a:solidFill>
                        </a:rPr>
                        <a:t>1749 человек</a:t>
                      </a:r>
                      <a:endParaRPr lang="ru-RU" sz="1800" dirty="0">
                        <a:solidFill>
                          <a:srgbClr val="800080"/>
                        </a:solidFill>
                      </a:endParaRPr>
                    </a:p>
                  </a:txBody>
                  <a:tcPr marL="91474" marR="91474" marT="45660" marB="4566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2966864" cy="2113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4509120"/>
            <a:ext cx="437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Темрюкский район – </a:t>
            </a:r>
            <a:r>
              <a:rPr lang="ru-RU" sz="2800" b="1" dirty="0" smtClean="0">
                <a:solidFill>
                  <a:srgbClr val="FF0000"/>
                </a:solidFill>
              </a:rPr>
              <a:t>15</a:t>
            </a:r>
            <a:r>
              <a:rPr lang="ru-RU" sz="2000" b="1" dirty="0" smtClean="0"/>
              <a:t> человек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40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700213"/>
            <a:ext cx="84248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rgbClr val="FFC000"/>
                </a:solidFill>
              </a:rPr>
              <a:t>   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8538" y="1476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7513"/>
            <a:ext cx="9144000" cy="252412"/>
          </a:xfrm>
          <a:prstGeom prst="rect">
            <a:avLst/>
          </a:prstGeom>
          <a:solidFill>
            <a:srgbClr val="255CF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9925"/>
            <a:ext cx="9144000" cy="252413"/>
          </a:xfrm>
          <a:prstGeom prst="rect">
            <a:avLst/>
          </a:prstGeom>
          <a:solidFill>
            <a:srgbClr val="FF33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2338"/>
            <a:ext cx="9144000" cy="252412"/>
          </a:xfrm>
          <a:prstGeom prst="rect">
            <a:avLst/>
          </a:prstGeom>
          <a:solidFill>
            <a:srgbClr val="60BE0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936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0054" y="0"/>
            <a:ext cx="67347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Антинаркотическая комиссия Краснодарского края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" y="3717032"/>
            <a:ext cx="3089589" cy="231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624" y="1269912"/>
            <a:ext cx="728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Крупномасштабные акции «Чистый город», «</a:t>
            </a:r>
            <a:r>
              <a:rPr lang="ru-RU" b="1" dirty="0" err="1" smtClean="0">
                <a:solidFill>
                  <a:srgbClr val="FF0000"/>
                </a:solidFill>
              </a:rPr>
              <a:t>Наркотрафарет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1" y="1700213"/>
            <a:ext cx="2483768" cy="186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06349"/>
              </p:ext>
            </p:extLst>
          </p:nvPr>
        </p:nvGraphicFramePr>
        <p:xfrm>
          <a:off x="3779911" y="2348880"/>
          <a:ext cx="4930701" cy="338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53"/>
                <a:gridCol w="17120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Муниципальные образования</a:t>
                      </a:r>
                      <a:endParaRPr lang="ru-RU" sz="1600" dirty="0"/>
                    </a:p>
                  </a:txBody>
                  <a:tcPr marL="91473" marR="91473" marT="45703" marB="45703">
                    <a:solidFill>
                      <a:srgbClr val="255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уничтоженных надписей</a:t>
                      </a:r>
                    </a:p>
                  </a:txBody>
                  <a:tcPr marL="91473" marR="91473" marT="45703" marB="45703">
                    <a:solidFill>
                      <a:srgbClr val="255CF7"/>
                    </a:solidFill>
                  </a:tcPr>
                </a:tc>
              </a:tr>
              <a:tr h="132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г. Армавир</a:t>
                      </a:r>
                      <a:endParaRPr lang="ru-RU" sz="1800" dirty="0"/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  <a:tr h="13207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Абинский</a:t>
                      </a:r>
                      <a:r>
                        <a:rPr lang="ru-RU" sz="1800" dirty="0" smtClean="0"/>
                        <a:t> район</a:t>
                      </a:r>
                      <a:endParaRPr lang="ru-RU" sz="1800" dirty="0"/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  <a:tr h="351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Новокубанский</a:t>
                      </a:r>
                      <a:r>
                        <a:rPr lang="ru-RU" sz="1800" dirty="0" smtClean="0"/>
                        <a:t> район</a:t>
                      </a: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393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Тимашевский</a:t>
                      </a:r>
                      <a:r>
                        <a:rPr lang="ru-RU" sz="1800" dirty="0" smtClean="0"/>
                        <a:t> район</a:t>
                      </a: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232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  <a:tr h="28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Лабинский</a:t>
                      </a:r>
                      <a:r>
                        <a:rPr lang="ru-RU" sz="1800" dirty="0" smtClean="0"/>
                        <a:t> район</a:t>
                      </a: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207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  <a:tr h="28828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Славянский район</a:t>
                      </a:r>
                      <a:endParaRPr lang="ru-RU" sz="1800" dirty="0"/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  <a:tr h="35521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г. Краснодар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591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73" marR="91473" marT="45703" marB="45703">
                    <a:solidFill>
                      <a:srgbClr val="3EEC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538" y="1476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2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7513"/>
            <a:ext cx="9144000" cy="252412"/>
          </a:xfrm>
          <a:prstGeom prst="rect">
            <a:avLst/>
          </a:prstGeom>
          <a:solidFill>
            <a:srgbClr val="255CF7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9925"/>
            <a:ext cx="9144000" cy="252413"/>
          </a:xfrm>
          <a:prstGeom prst="rect">
            <a:avLst/>
          </a:prstGeom>
          <a:solidFill>
            <a:srgbClr val="FF339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22338"/>
            <a:ext cx="9144000" cy="252412"/>
          </a:xfrm>
          <a:prstGeom prst="rect">
            <a:avLst/>
          </a:prstGeom>
          <a:solidFill>
            <a:srgbClr val="60BE0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56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936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0054" y="0"/>
            <a:ext cx="67347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Антинаркотическая комиссия Краснодарского края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77" y="2401349"/>
            <a:ext cx="2424112" cy="181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141288" y="1370013"/>
            <a:ext cx="6981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Итоги </a:t>
            </a:r>
            <a:r>
              <a:rPr lang="ru-RU" altLang="ru-RU" sz="2400" b="1" dirty="0" smtClean="0"/>
              <a:t>1 этапа акции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ru-RU" altLang="ru-RU" sz="2400" b="1" dirty="0"/>
              <a:t>Сообщи, где торгуют смертью» в </a:t>
            </a:r>
            <a:r>
              <a:rPr lang="ru-RU" altLang="ru-RU" sz="2400" b="1" dirty="0" smtClean="0"/>
              <a:t>2019 </a:t>
            </a:r>
            <a:r>
              <a:rPr lang="ru-RU" altLang="ru-RU" sz="2400" b="1" dirty="0"/>
              <a:t>году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971600" y="2348880"/>
            <a:ext cx="49901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Поступило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537</a:t>
            </a:r>
            <a:r>
              <a:rPr lang="ru-RU" altLang="ru-RU" sz="2000" b="1" dirty="0" smtClean="0"/>
              <a:t> сообщений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от </a:t>
            </a:r>
            <a:r>
              <a:rPr lang="ru-RU" altLang="ru-RU" sz="2000" b="1" dirty="0"/>
              <a:t>граждан: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Выявлено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88</a:t>
            </a:r>
            <a:r>
              <a:rPr lang="ru-RU" altLang="ru-RU" sz="2000" b="1" dirty="0" smtClean="0"/>
              <a:t> правонарушений </a:t>
            </a:r>
            <a:endParaRPr lang="ru-RU" altLang="ru-RU" sz="2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Возбуждено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68 </a:t>
            </a:r>
            <a:r>
              <a:rPr lang="ru-RU" altLang="ru-RU" sz="2000" b="1" dirty="0"/>
              <a:t>уголовных </a:t>
            </a:r>
            <a:r>
              <a:rPr lang="ru-RU" altLang="ru-RU" sz="2000" b="1" dirty="0" smtClean="0"/>
              <a:t>дел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5029" y="4149079"/>
            <a:ext cx="4463338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Наибольшее количество сообщений:</a:t>
            </a:r>
          </a:p>
          <a:p>
            <a:pPr>
              <a:defRPr/>
            </a:pPr>
            <a:r>
              <a:rPr lang="ru-RU" b="1" dirty="0"/>
              <a:t>г</a:t>
            </a:r>
            <a:r>
              <a:rPr lang="ru-RU" b="1" dirty="0" smtClean="0"/>
              <a:t>. </a:t>
            </a:r>
            <a:r>
              <a:rPr lang="ru-RU" b="1" dirty="0"/>
              <a:t>А</a:t>
            </a:r>
            <a:r>
              <a:rPr lang="ru-RU" b="1" dirty="0" smtClean="0"/>
              <a:t>напа – 20</a:t>
            </a:r>
          </a:p>
          <a:p>
            <a:pPr>
              <a:defRPr/>
            </a:pPr>
            <a:r>
              <a:rPr lang="ru-RU" b="1" dirty="0"/>
              <a:t>г</a:t>
            </a:r>
            <a:r>
              <a:rPr lang="ru-RU" b="1" dirty="0" smtClean="0"/>
              <a:t>. Армавир – 72</a:t>
            </a:r>
          </a:p>
          <a:p>
            <a:pPr>
              <a:defRPr/>
            </a:pPr>
            <a:r>
              <a:rPr lang="ru-RU" b="1" dirty="0"/>
              <a:t>г</a:t>
            </a:r>
            <a:r>
              <a:rPr lang="ru-RU" b="1" dirty="0" smtClean="0"/>
              <a:t>. Краснодар – 45</a:t>
            </a:r>
          </a:p>
          <a:p>
            <a:pPr>
              <a:defRPr/>
            </a:pPr>
            <a:r>
              <a:rPr lang="ru-RU" b="1" dirty="0"/>
              <a:t>г</a:t>
            </a:r>
            <a:r>
              <a:rPr lang="ru-RU" b="1" dirty="0" smtClean="0"/>
              <a:t>. Новороссийск – 28</a:t>
            </a:r>
          </a:p>
          <a:p>
            <a:pPr>
              <a:defRPr/>
            </a:pPr>
            <a:r>
              <a:rPr lang="ru-RU" b="1" dirty="0" err="1" smtClean="0"/>
              <a:t>Абинский</a:t>
            </a:r>
            <a:r>
              <a:rPr lang="ru-RU" b="1" dirty="0" smtClean="0"/>
              <a:t> район – 38</a:t>
            </a:r>
          </a:p>
          <a:p>
            <a:pPr>
              <a:defRPr/>
            </a:pPr>
            <a:r>
              <a:rPr lang="ru-RU" b="1" dirty="0" smtClean="0"/>
              <a:t>Туапсинский район – 40</a:t>
            </a:r>
          </a:p>
          <a:p>
            <a:pPr>
              <a:defRPr/>
            </a:pPr>
            <a:r>
              <a:rPr lang="ru-RU" b="1" dirty="0" err="1" smtClean="0"/>
              <a:t>Ейский</a:t>
            </a:r>
            <a:r>
              <a:rPr lang="ru-RU" b="1" dirty="0" smtClean="0"/>
              <a:t> район - 33</a:t>
            </a:r>
          </a:p>
          <a:p>
            <a:pPr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08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13498</TotalTime>
  <Words>187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Оформление по умолчанию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Registered</dc:creator>
  <cp:lastModifiedBy>Захаревич Елена Владимировна</cp:lastModifiedBy>
  <cp:revision>839</cp:revision>
  <cp:lastPrinted>2017-09-26T14:48:22Z</cp:lastPrinted>
  <dcterms:created xsi:type="dcterms:W3CDTF">2010-04-01T08:52:09Z</dcterms:created>
  <dcterms:modified xsi:type="dcterms:W3CDTF">2019-07-24T14:16:41Z</dcterms:modified>
</cp:coreProperties>
</file>