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handoutMasterIdLst>
    <p:handoutMasterId r:id="rId24"/>
  </p:handoutMasterIdLst>
  <p:sldIdLst>
    <p:sldId id="539" r:id="rId2"/>
    <p:sldId id="547" r:id="rId3"/>
    <p:sldId id="549" r:id="rId4"/>
    <p:sldId id="548" r:id="rId5"/>
    <p:sldId id="542" r:id="rId6"/>
    <p:sldId id="541" r:id="rId7"/>
    <p:sldId id="550" r:id="rId8"/>
    <p:sldId id="552" r:id="rId9"/>
    <p:sldId id="553" r:id="rId10"/>
    <p:sldId id="554" r:id="rId11"/>
    <p:sldId id="551" r:id="rId12"/>
    <p:sldId id="557" r:id="rId13"/>
    <p:sldId id="558" r:id="rId14"/>
    <p:sldId id="555" r:id="rId15"/>
    <p:sldId id="502" r:id="rId16"/>
    <p:sldId id="556" r:id="rId17"/>
    <p:sldId id="544" r:id="rId18"/>
    <p:sldId id="505" r:id="rId19"/>
    <p:sldId id="495" r:id="rId20"/>
    <p:sldId id="531" r:id="rId21"/>
    <p:sldId id="559" r:id="rId22"/>
  </p:sldIdLst>
  <p:sldSz cx="9144000" cy="6858000" type="screen4x3"/>
  <p:notesSz cx="9926638" cy="67818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463E37B-AA57-4C09-8BF9-2ABB8012602C}">
          <p14:sldIdLst>
            <p14:sldId id="539"/>
            <p14:sldId id="513"/>
            <p14:sldId id="477"/>
            <p14:sldId id="478"/>
            <p14:sldId id="519"/>
            <p14:sldId id="508"/>
            <p14:sldId id="479"/>
            <p14:sldId id="514"/>
            <p14:sldId id="524"/>
            <p14:sldId id="521"/>
            <p14:sldId id="545"/>
            <p14:sldId id="522"/>
            <p14:sldId id="525"/>
            <p14:sldId id="489"/>
            <p14:sldId id="515"/>
            <p14:sldId id="501"/>
            <p14:sldId id="502"/>
            <p14:sldId id="536"/>
            <p14:sldId id="505"/>
            <p14:sldId id="506"/>
            <p14:sldId id="495"/>
            <p14:sldId id="531"/>
            <p14:sldId id="517"/>
            <p14:sldId id="527"/>
            <p14:sldId id="541"/>
            <p14:sldId id="537"/>
            <p14:sldId id="5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F6FFD"/>
    <a:srgbClr val="6C6FFC"/>
    <a:srgbClr val="99FF99"/>
    <a:srgbClr val="CCCCFF"/>
    <a:srgbClr val="7777FD"/>
    <a:srgbClr val="FFFF00"/>
    <a:srgbClr val="FFCC00"/>
    <a:srgbClr val="CC66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6433" autoAdjust="0"/>
  </p:normalViewPr>
  <p:slideViewPr>
    <p:cSldViewPr>
      <p:cViewPr varScale="1">
        <p:scale>
          <a:sx n="72" d="100"/>
          <a:sy n="72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средств краевого бюджета </c:v>
                </c:pt>
              </c:strCache>
            </c:strRef>
          </c:tx>
          <c:dLbls>
            <c:dLbl>
              <c:idx val="0"/>
              <c:layout>
                <c:manualLayout>
                  <c:x val="-6.0245086163366905E-3"/>
                  <c:y val="1.443379744144042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879,5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1375,1</a:t>
                    </a:r>
                  </a:p>
                  <a:p>
                    <a:r>
                      <a:rPr lang="ru-RU" sz="1400" dirty="0" smtClean="0"/>
                      <a:t>млн.руб.</a:t>
                    </a:r>
                    <a:endParaRPr lang="en-US" sz="1400" dirty="0"/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1410,4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Val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2013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местного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1.5487700431783295E-2"/>
                  <c:y val="-8.743926882732547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707,1 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 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layout>
                <c:manualLayout>
                  <c:x val="2.9320987654321038E-2"/>
                  <c:y val="6.45387512005734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1162,0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Val val="1"/>
            </c:dLbl>
            <c:dLbl>
              <c:idx val="2"/>
              <c:layout>
                <c:manualLayout>
                  <c:x val="2.0061728395061741E-2"/>
                  <c:y val="5.61206532178897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1163,8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Val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2013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за счет средств Федерального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9.5001681945034375E-3"/>
                  <c:y val="-1.67387634561967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85,9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layout>
                <c:manualLayout>
                  <c:x val="3.0864197530864387E-2"/>
                  <c:y val="5.89266858787844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213,1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Val val="1"/>
            </c:dLbl>
            <c:dLbl>
              <c:idx val="2"/>
              <c:layout>
                <c:manualLayout>
                  <c:x val="3.0864197530864387E-2"/>
                  <c:y val="6.45387512005734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246,6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Val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2013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за счет средств поселений на выполенние переданных полномочий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,8</a:t>
                    </a:r>
                  </a:p>
                  <a:p>
                    <a:r>
                      <a:rPr lang="ru-RU" dirty="0" smtClean="0"/>
                      <a:t>млн. руб.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2013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axId val="55752192"/>
        <c:axId val="83571840"/>
      </c:barChart>
      <c:catAx>
        <c:axId val="55752192"/>
        <c:scaling>
          <c:orientation val="minMax"/>
        </c:scaling>
        <c:delete val="1"/>
        <c:axPos val="b"/>
        <c:tickLblPos val="nextTo"/>
        <c:crossAx val="83571840"/>
        <c:crosses val="autoZero"/>
        <c:auto val="1"/>
        <c:lblAlgn val="ctr"/>
        <c:lblOffset val="100"/>
      </c:catAx>
      <c:valAx>
        <c:axId val="83571840"/>
        <c:scaling>
          <c:orientation val="minMax"/>
        </c:scaling>
        <c:axPos val="l"/>
        <c:majorGridlines/>
        <c:numFmt formatCode="General" sourceLinked="1"/>
        <c:tickLblPos val="nextTo"/>
        <c:crossAx val="5575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87800136094165"/>
          <c:y val="4.0577441751070482E-2"/>
          <c:w val="0.32968989987362862"/>
          <c:h val="0.9328750588548807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42541485793324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Pt>
            <c:idx val="0"/>
            <c:spPr>
              <a:solidFill>
                <a:srgbClr val="99FFCC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explosion val="9"/>
            <c:spPr>
              <a:solidFill>
                <a:srgbClr val="FF7C8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Pt>
            <c:idx val="9"/>
            <c:spPr>
              <a:solidFill>
                <a:srgbClr val="7030A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0345964430046302E-2"/>
                  <c:y val="-0.129065572801581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8,55%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4072130248577241"/>
                  <c:y val="0.128204783081544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0,17%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4.6075412508676625E-2"/>
                  <c:y val="0.154559648537187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0,61%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2.4386612742618032E-2"/>
                  <c:y val="8.1308976443520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3,61%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6.3223921050915913E-2"/>
                  <c:y val="2.6536303825819403E-2"/>
                </c:manualLayout>
              </c:layout>
              <c:showPercent val="1"/>
            </c:dLbl>
            <c:dLbl>
              <c:idx val="5"/>
              <c:layout>
                <c:manualLayout>
                  <c:x val="6.962312710955032E-2"/>
                  <c:y val="7.5783271777091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r>
                      <a:rPr lang="ru-RU" dirty="0" smtClean="0"/>
                      <a:t>,36%</a:t>
                    </a:r>
                  </a:p>
                  <a:p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7.6965675889639401E-2"/>
                  <c:y val="-7.52863352320653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1,44%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2.1656931559744172E-2"/>
                  <c:y val="-6.50828642204708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8.5357682722924849E-2"/>
                  <c:y val="-2.7474901922780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>
                <c:manualLayout>
                  <c:x val="9.0819055026263598E-2"/>
                  <c:y val="2.59062047974386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layout>
                <c:manualLayout>
                  <c:x val="4.5976115651442474E-2"/>
                  <c:y val="0.109401414896251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0,08%</a:t>
                    </a:r>
                    <a:endParaRPr lang="en-US" dirty="0"/>
                  </a:p>
                </c:rich>
              </c:tx>
              <c:showPercent val="1"/>
            </c:dLbl>
            <c:dLbl>
              <c:idx val="11"/>
              <c:layout>
                <c:manualLayout>
                  <c:x val="1.5373469970240206E-3"/>
                  <c:y val="0.17681813421484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0,86%</a:t>
                    </a:r>
                    <a:endParaRPr lang="en-US" dirty="0"/>
                  </a:p>
                </c:rich>
              </c:tx>
              <c:showPercent val="1"/>
            </c:dLbl>
            <c:numFmt formatCode="0.00%" sourceLinked="0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143.19999999999999</c:v>
                </c:pt>
                <c:pt idx="1">
                  <c:v>2.8</c:v>
                </c:pt>
                <c:pt idx="2">
                  <c:v>10.200000000000001</c:v>
                </c:pt>
                <c:pt idx="3">
                  <c:v>60.4</c:v>
                </c:pt>
                <c:pt idx="4">
                  <c:v>48.1</c:v>
                </c:pt>
                <c:pt idx="5">
                  <c:v>1078.3</c:v>
                </c:pt>
                <c:pt idx="6">
                  <c:v>24.1</c:v>
                </c:pt>
                <c:pt idx="7">
                  <c:v>208.8</c:v>
                </c:pt>
                <c:pt idx="8">
                  <c:v>65.099999999999994</c:v>
                </c:pt>
                <c:pt idx="9">
                  <c:v>4.7</c:v>
                </c:pt>
                <c:pt idx="10">
                  <c:v>1.3</c:v>
                </c:pt>
                <c:pt idx="11">
                  <c:v>14.4</c:v>
                </c:pt>
                <c:pt idx="12">
                  <c:v>13.8</c:v>
                </c:pt>
              </c:numCache>
            </c:numRef>
          </c:val>
        </c:ser>
        <c:dLbls>
          <c:showPercent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 cap="small" spc="-1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1.4059230385453346E-3"/>
          <c:w val="0.31012056688526318"/>
          <c:h val="0.94704583876212922"/>
        </c:manualLayout>
      </c:layout>
      <c:txPr>
        <a:bodyPr/>
        <a:lstStyle/>
        <a:p>
          <a:pPr>
            <a:defRPr sz="1100" cap="small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7.1769587829299139E-2"/>
          <c:y val="3.1385592720398446E-2"/>
          <c:w val="0.90853273549139668"/>
          <c:h val="0.8390130098308379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 расходов (1675,3 тыс. руб.)</c:v>
                </c:pt>
                <c:pt idx="1">
                  <c:v>расходы по заработной плате (с начислениями) 1221,6 тыс. руб. или 72,9 %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1675.3</c:v>
                </c:pt>
                <c:pt idx="1">
                  <c:v>1221.5999999999999</c:v>
                </c:pt>
              </c:numCache>
            </c:numRef>
          </c:val>
        </c:ser>
        <c:shape val="pyramid"/>
        <c:axId val="84013824"/>
        <c:axId val="84015360"/>
        <c:axId val="0"/>
      </c:bar3DChart>
      <c:catAx>
        <c:axId val="84013824"/>
        <c:scaling>
          <c:orientation val="minMax"/>
        </c:scaling>
        <c:axPos val="b"/>
        <c:tickLblPos val="nextTo"/>
        <c:crossAx val="84015360"/>
        <c:crosses val="autoZero"/>
        <c:auto val="1"/>
        <c:lblAlgn val="ctr"/>
        <c:lblOffset val="100"/>
      </c:catAx>
      <c:valAx>
        <c:axId val="84015360"/>
        <c:scaling>
          <c:orientation val="minMax"/>
        </c:scaling>
        <c:axPos val="l"/>
        <c:majorGridlines/>
        <c:numFmt formatCode="General" sourceLinked="1"/>
        <c:tickLblPos val="nextTo"/>
        <c:crossAx val="84013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 расходов (1675,3 тыс. руб.)</c:v>
                </c:pt>
                <c:pt idx="1">
                  <c:v>расходы на соц. сферу (1381,0 тыс. руб. или 82,4 %)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1675.3</c:v>
                </c:pt>
                <c:pt idx="1">
                  <c:v>1381</c:v>
                </c:pt>
              </c:numCache>
            </c:numRef>
          </c:val>
        </c:ser>
        <c:shape val="box"/>
        <c:axId val="85983616"/>
        <c:axId val="85985152"/>
        <c:axId val="0"/>
      </c:bar3DChart>
      <c:catAx>
        <c:axId val="85983616"/>
        <c:scaling>
          <c:orientation val="minMax"/>
        </c:scaling>
        <c:axPos val="b"/>
        <c:tickLblPos val="nextTo"/>
        <c:crossAx val="85985152"/>
        <c:crosses val="autoZero"/>
        <c:auto val="1"/>
        <c:lblAlgn val="ctr"/>
        <c:lblOffset val="100"/>
      </c:catAx>
      <c:valAx>
        <c:axId val="85985152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rgbClr val="FF0000"/>
              </a:outerShdw>
            </a:effectLst>
          </c:spPr>
        </c:majorGridlines>
        <c:numFmt formatCode="General" sourceLinked="1"/>
        <c:tickLblPos val="nextTo"/>
        <c:crossAx val="85983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-2.7777777777777776E-2"/>
                  <c:y val="-3.6478424591628346E-2"/>
                </c:manualLayout>
              </c:layout>
              <c:showVal val="1"/>
            </c:dLbl>
            <c:dLbl>
              <c:idx val="1"/>
              <c:layout>
                <c:manualLayout>
                  <c:x val="-1.5432098765432098E-3"/>
                  <c:y val="-0.115047339096674"/>
                </c:manualLayout>
              </c:layout>
              <c:showVal val="1"/>
            </c:dLbl>
            <c:dLbl>
              <c:idx val="2"/>
              <c:layout>
                <c:manualLayout>
                  <c:x val="-2.6234567901234566E-2"/>
                  <c:y val="-5.331462055699517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1363.44</c:v>
                </c:pt>
                <c:pt idx="1">
                  <c:v>1467.38</c:v>
                </c:pt>
                <c:pt idx="2">
                  <c:v>103.93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9.2592592592592587E-3"/>
                  <c:y val="-0.11224130643577954"/>
                </c:manualLayout>
              </c:layout>
              <c:showVal val="1"/>
            </c:dLbl>
            <c:dLbl>
              <c:idx val="1"/>
              <c:layout>
                <c:manualLayout>
                  <c:x val="-1.5432098765431532E-3"/>
                  <c:y val="-4.4896522574311808E-2"/>
                </c:manualLayout>
              </c:layout>
              <c:showVal val="1"/>
            </c:dLbl>
            <c:dLbl>
              <c:idx val="2"/>
              <c:layout>
                <c:manualLayout>
                  <c:x val="7.716049382716049E-3"/>
                  <c:y val="-4.4896522574311808E-2"/>
                </c:manualLayout>
              </c:layout>
              <c:showVal val="1"/>
            </c:dLbl>
            <c:numFmt formatCode="General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1364.3</c:v>
                </c:pt>
                <c:pt idx="1">
                  <c:v>1446.73</c:v>
                </c:pt>
                <c:pt idx="2">
                  <c:v>82.43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6.1728395061728114E-3"/>
                  <c:y val="-5.0508587896100784E-2"/>
                </c:manualLayout>
              </c:layout>
              <c:showVal val="1"/>
            </c:dLbl>
            <c:dLbl>
              <c:idx val="1"/>
              <c:layout>
                <c:manualLayout>
                  <c:x val="0.1280864197530864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3209876543209874E-2"/>
                  <c:y val="-8.698701248772913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1658.53</c:v>
                </c:pt>
                <c:pt idx="1">
                  <c:v>1675.34</c:v>
                </c:pt>
                <c:pt idx="2">
                  <c:v>16.809999999999999</c:v>
                </c:pt>
              </c:numCache>
            </c:numRef>
          </c:val>
        </c:ser>
        <c:shape val="cylinder"/>
        <c:axId val="86021248"/>
        <c:axId val="86022784"/>
        <c:axId val="0"/>
      </c:bar3DChart>
      <c:catAx>
        <c:axId val="86021248"/>
        <c:scaling>
          <c:orientation val="minMax"/>
        </c:scaling>
        <c:axPos val="b"/>
        <c:tickLblPos val="nextTo"/>
        <c:crossAx val="86022784"/>
        <c:crosses val="autoZero"/>
        <c:auto val="1"/>
        <c:lblAlgn val="ctr"/>
        <c:lblOffset val="100"/>
      </c:catAx>
      <c:valAx>
        <c:axId val="86022784"/>
        <c:scaling>
          <c:orientation val="minMax"/>
        </c:scaling>
        <c:axPos val="l"/>
        <c:majorGridlines/>
        <c:numFmt formatCode="General" sourceLinked="1"/>
        <c:tickLblPos val="nextTo"/>
        <c:crossAx val="86021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322786040633809"/>
          <c:y val="3.0866359269839369E-2"/>
          <c:w val="0.57773415475843293"/>
          <c:h val="0.8367262392556015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(всего 1031965,45)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69076.05</c:v>
                </c:pt>
                <c:pt idx="1">
                  <c:v>747453</c:v>
                </c:pt>
                <c:pt idx="2">
                  <c:v>167351.29999999999</c:v>
                </c:pt>
                <c:pt idx="3">
                  <c:v>48085.1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(769397,4)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11162.2</c:v>
                </c:pt>
                <c:pt idx="1">
                  <c:v>426124.5</c:v>
                </c:pt>
                <c:pt idx="2">
                  <c:v>254136.6</c:v>
                </c:pt>
                <c:pt idx="3">
                  <c:v>77974.100000000006</c:v>
                </c:pt>
              </c:numCache>
            </c:numRef>
          </c:val>
        </c:ser>
        <c:axId val="66468096"/>
        <c:axId val="67892352"/>
      </c:barChart>
      <c:catAx>
        <c:axId val="66468096"/>
        <c:scaling>
          <c:orientation val="minMax"/>
        </c:scaling>
        <c:axPos val="l"/>
        <c:tickLblPos val="nextTo"/>
        <c:crossAx val="67892352"/>
        <c:crosses val="autoZero"/>
        <c:auto val="1"/>
        <c:lblAlgn val="ctr"/>
        <c:lblOffset val="100"/>
      </c:catAx>
      <c:valAx>
        <c:axId val="67892352"/>
        <c:scaling>
          <c:orientation val="minMax"/>
        </c:scaling>
        <c:axPos val="b"/>
        <c:majorGridlines/>
        <c:numFmt formatCode="General" sourceLinked="1"/>
        <c:tickLblPos val="nextTo"/>
        <c:crossAx val="6646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46913580246915"/>
          <c:y val="5.6902365308775189E-2"/>
          <c:w val="0.18827160493827161"/>
          <c:h val="0.515798737196923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C004-DE5A-4990-8545-31A1B63023C9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35701-BCE9-4E05-955E-103FEE0ACE7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ctr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Исполнение расходов по отрасли образования в 2012году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составило 1078,3 млн.рублей</a:t>
          </a:r>
          <a:endParaRPr lang="ru-RU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64974-C62C-4705-8ECF-F2673AB14759}" type="parTrans" cxnId="{9B5683BD-EB82-430C-82A9-62FA581BA65A}">
      <dgm:prSet/>
      <dgm:spPr/>
      <dgm:t>
        <a:bodyPr/>
        <a:lstStyle/>
        <a:p>
          <a:endParaRPr lang="ru-RU"/>
        </a:p>
      </dgm:t>
    </dgm:pt>
    <dgm:pt modelId="{7956AB68-C485-4881-BE2F-9D644167EC27}" type="sibTrans" cxnId="{9B5683BD-EB82-430C-82A9-62FA581BA65A}">
      <dgm:prSet/>
      <dgm:spPr/>
      <dgm:t>
        <a:bodyPr/>
        <a:lstStyle/>
        <a:p>
          <a:endParaRPr lang="ru-RU"/>
        </a:p>
      </dgm:t>
    </dgm:pt>
    <dgm:pt modelId="{A0735173-2358-40CB-9D51-19AB5E67C5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Молодежная политика и оздоровление детей   22,1 млн. рублей</a:t>
          </a:r>
        </a:p>
      </dgm:t>
    </dgm:pt>
    <dgm:pt modelId="{B940232C-1ACE-4FFC-A69B-8EAB3022E9EF}" type="parTrans" cxnId="{AA0FE854-D6AC-42BC-97B8-2C407EEC8ABC}">
      <dgm:prSet/>
      <dgm:spPr/>
      <dgm:t>
        <a:bodyPr/>
        <a:lstStyle/>
        <a:p>
          <a:endParaRPr lang="ru-RU"/>
        </a:p>
      </dgm:t>
    </dgm:pt>
    <dgm:pt modelId="{2E23E05E-3470-475D-BA7E-7EA39935F23B}" type="sibTrans" cxnId="{AA0FE854-D6AC-42BC-97B8-2C407EEC8ABC}">
      <dgm:prSet/>
      <dgm:spPr/>
      <dgm:t>
        <a:bodyPr/>
        <a:lstStyle/>
        <a:p>
          <a:endParaRPr lang="ru-RU"/>
        </a:p>
      </dgm:t>
    </dgm:pt>
    <dgm:pt modelId="{2D849A4E-86C1-4AF0-9454-12169B988EE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Другие вопросы в области образования 183,7 млн. рублей</a:t>
          </a:r>
          <a:endParaRPr lang="ru-RU" sz="1800" b="1" cap="none" spc="0" dirty="0">
            <a:ln w="11430">
              <a:solidFill>
                <a:srgbClr val="FFFF00"/>
              </a:solidFill>
            </a:ln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38AEE09-F9AA-425C-AF0B-5DE22D0DCC3F}" type="parTrans" cxnId="{E048DB17-DB60-404C-B7A7-C2FC53A161E4}">
      <dgm:prSet/>
      <dgm:spPr/>
      <dgm:t>
        <a:bodyPr/>
        <a:lstStyle/>
        <a:p>
          <a:endParaRPr lang="ru-RU"/>
        </a:p>
      </dgm:t>
    </dgm:pt>
    <dgm:pt modelId="{964AE960-A7B9-45D1-94D9-5BB0340F5F9A}" type="sibTrans" cxnId="{E048DB17-DB60-404C-B7A7-C2FC53A161E4}">
      <dgm:prSet/>
      <dgm:spPr/>
      <dgm:t>
        <a:bodyPr/>
        <a:lstStyle/>
        <a:p>
          <a:endParaRPr lang="ru-RU"/>
        </a:p>
      </dgm:t>
    </dgm:pt>
    <dgm:pt modelId="{625B51A0-D879-4820-A99B-CAE295A4753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Детские дошкольные учреждения 288,5 млн. рублей </a:t>
          </a:r>
          <a:endParaRPr lang="ru-RU" sz="1600" b="1" cap="none" spc="0" dirty="0">
            <a:ln w="11430">
              <a:solidFill>
                <a:srgbClr val="FFFF00"/>
              </a:solidFill>
            </a:ln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512498F-0B9A-4AD0-9222-B77BC3255B12}" type="parTrans" cxnId="{8529D221-5B85-4874-90FF-176FAFC77224}">
      <dgm:prSet/>
      <dgm:spPr/>
      <dgm:t>
        <a:bodyPr/>
        <a:lstStyle/>
        <a:p>
          <a:endParaRPr lang="ru-RU"/>
        </a:p>
      </dgm:t>
    </dgm:pt>
    <dgm:pt modelId="{402B6575-3769-49B8-9047-CC17DFF41E6D}" type="sibTrans" cxnId="{8529D221-5B85-4874-90FF-176FAFC77224}">
      <dgm:prSet/>
      <dgm:spPr/>
      <dgm:t>
        <a:bodyPr/>
        <a:lstStyle/>
        <a:p>
          <a:endParaRPr lang="ru-RU"/>
        </a:p>
      </dgm:t>
    </dgm:pt>
    <dgm:pt modelId="{F7DD93B7-169D-467B-A83C-B1AFB7D6749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6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Общее образование  584,0 млн. рублей</a:t>
          </a:r>
          <a:endParaRPr lang="ru-RU" sz="1600" b="1" cap="none" spc="0" dirty="0">
            <a:ln w="11430">
              <a:solidFill>
                <a:srgbClr val="FFFF00"/>
              </a:solidFill>
            </a:ln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FE714EC-3FCB-4F79-9E29-C5803226D738}" type="parTrans" cxnId="{9D7D3AB0-9BB7-4C19-B277-2AD58FAC52FF}">
      <dgm:prSet/>
      <dgm:spPr/>
      <dgm:t>
        <a:bodyPr/>
        <a:lstStyle/>
        <a:p>
          <a:endParaRPr lang="ru-RU"/>
        </a:p>
      </dgm:t>
    </dgm:pt>
    <dgm:pt modelId="{69527CF8-1B65-4CC1-9977-0ADA263CF8A9}" type="sibTrans" cxnId="{9D7D3AB0-9BB7-4C19-B277-2AD58FAC52FF}">
      <dgm:prSet/>
      <dgm:spPr/>
      <dgm:t>
        <a:bodyPr/>
        <a:lstStyle/>
        <a:p>
          <a:endParaRPr lang="ru-RU"/>
        </a:p>
      </dgm:t>
    </dgm:pt>
    <dgm:pt modelId="{0ED32C42-88EC-4523-8323-080B9300C2A9}">
      <dgm:prSet phldrT="[Текст]" custT="1"/>
      <dgm:spPr>
        <a:solidFill>
          <a:schemeClr val="bg1">
            <a:lumMod val="95000"/>
          </a:schemeClr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6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На реализацию районных целевых программ  направлено  49,0 млн. рублей</a:t>
          </a:r>
          <a:endParaRPr lang="ru-RU" sz="1600" b="1" cap="none" spc="0" dirty="0">
            <a:ln w="11430">
              <a:solidFill>
                <a:srgbClr val="FFFF00"/>
              </a:solidFill>
            </a:ln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EABCDC6-C3F9-4D27-9444-212176D94FFC}" type="sibTrans" cxnId="{12905893-E0A0-4F93-9DB9-B4355CBF004F}">
      <dgm:prSet/>
      <dgm:spPr/>
      <dgm:t>
        <a:bodyPr/>
        <a:lstStyle/>
        <a:p>
          <a:endParaRPr lang="ru-RU"/>
        </a:p>
      </dgm:t>
    </dgm:pt>
    <dgm:pt modelId="{8DD8590B-9A72-4FAC-AED3-BB840C650150}" type="parTrans" cxnId="{12905893-E0A0-4F93-9DB9-B4355CBF004F}">
      <dgm:prSet/>
      <dgm:spPr/>
      <dgm:t>
        <a:bodyPr/>
        <a:lstStyle/>
        <a:p>
          <a:endParaRPr lang="ru-RU"/>
        </a:p>
      </dgm:t>
    </dgm:pt>
    <dgm:pt modelId="{3068E1EE-9273-44F9-AF5A-ECF5C3C610BA}">
      <dgm:prSet phldrT="[Текст]" custT="1"/>
      <dgm:spPr>
        <a:solidFill>
          <a:schemeClr val="bg1">
            <a:lumMod val="95000"/>
          </a:schemeClr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l"/>
          <a:r>
            <a:rPr lang="ru-RU" sz="18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 том числе:                                                        - за счет краевого и федерального бюджетов  576,1млн.рулей </a:t>
          </a:r>
        </a:p>
        <a:p>
          <a:pPr algn="l"/>
          <a:r>
            <a:rPr lang="ru-RU" sz="1800" b="1" cap="none" spc="0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-  за счет бюджета муниципального образования 502,2 млн.рублей</a:t>
          </a:r>
          <a:endParaRPr lang="ru-RU" sz="1800" b="1" cap="none" spc="0" dirty="0">
            <a:ln w="11430">
              <a:solidFill>
                <a:srgbClr val="FFFF00"/>
              </a:solidFill>
            </a:ln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A918E72-73C4-4E60-958D-7D3D554DE67E}" type="sibTrans" cxnId="{EBFD7761-B829-47B7-89CB-85AE41BD5D05}">
      <dgm:prSet/>
      <dgm:spPr/>
      <dgm:t>
        <a:bodyPr/>
        <a:lstStyle/>
        <a:p>
          <a:endParaRPr lang="ru-RU"/>
        </a:p>
      </dgm:t>
    </dgm:pt>
    <dgm:pt modelId="{6BC7493E-9862-4ACF-9200-E8F1439AAB8D}" type="parTrans" cxnId="{EBFD7761-B829-47B7-89CB-85AE41BD5D05}">
      <dgm:prSet/>
      <dgm:spPr/>
      <dgm:t>
        <a:bodyPr/>
        <a:lstStyle/>
        <a:p>
          <a:endParaRPr lang="ru-RU"/>
        </a:p>
      </dgm:t>
    </dgm:pt>
    <dgm:pt modelId="{1D3D5B01-C0A6-4EC9-B664-B58DCC83D77B}" type="pres">
      <dgm:prSet presAssocID="{DE80C004-DE5A-4990-8545-31A1B63023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AE852E-1AE6-4191-916B-5A2616451F42}" type="pres">
      <dgm:prSet presAssocID="{ED535701-BCE9-4E05-955E-103FEE0ACE7B}" presName="vertOne" presStyleCnt="0"/>
      <dgm:spPr/>
      <dgm:t>
        <a:bodyPr/>
        <a:lstStyle/>
        <a:p>
          <a:endParaRPr lang="ru-RU"/>
        </a:p>
      </dgm:t>
    </dgm:pt>
    <dgm:pt modelId="{4BC3EC3A-5818-4151-94AD-83F38800A226}" type="pres">
      <dgm:prSet presAssocID="{ED535701-BCE9-4E05-955E-103FEE0ACE7B}" presName="txOne" presStyleLbl="node0" presStyleIdx="0" presStyleCnt="1" custScaleY="56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05E617-93EA-4DA5-B31E-25FBB8CA54CA}" type="pres">
      <dgm:prSet presAssocID="{ED535701-BCE9-4E05-955E-103FEE0ACE7B}" presName="parTransOne" presStyleCnt="0"/>
      <dgm:spPr/>
      <dgm:t>
        <a:bodyPr/>
        <a:lstStyle/>
        <a:p>
          <a:endParaRPr lang="ru-RU"/>
        </a:p>
      </dgm:t>
    </dgm:pt>
    <dgm:pt modelId="{EDE02F1D-E55D-424D-8640-6876828562A4}" type="pres">
      <dgm:prSet presAssocID="{ED535701-BCE9-4E05-955E-103FEE0ACE7B}" presName="horzOne" presStyleCnt="0"/>
      <dgm:spPr/>
      <dgm:t>
        <a:bodyPr/>
        <a:lstStyle/>
        <a:p>
          <a:endParaRPr lang="ru-RU"/>
        </a:p>
      </dgm:t>
    </dgm:pt>
    <dgm:pt modelId="{9D129D5E-553A-44D6-9748-52EAFBE02B52}" type="pres">
      <dgm:prSet presAssocID="{3068E1EE-9273-44F9-AF5A-ECF5C3C610BA}" presName="vertTwo" presStyleCnt="0"/>
      <dgm:spPr/>
      <dgm:t>
        <a:bodyPr/>
        <a:lstStyle/>
        <a:p>
          <a:endParaRPr lang="ru-RU"/>
        </a:p>
      </dgm:t>
    </dgm:pt>
    <dgm:pt modelId="{2E6206B7-8DF0-436E-A4E0-7331C22D2E9C}" type="pres">
      <dgm:prSet presAssocID="{3068E1EE-9273-44F9-AF5A-ECF5C3C610BA}" presName="txTwo" presStyleLbl="node2" presStyleIdx="0" presStyleCnt="2" custScaleX="91776" custScaleY="117729" custLinFactNeighborX="1776" custLinFactNeighborY="-44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BF373-90F6-4C16-AFE2-C24A2CFD843A}" type="pres">
      <dgm:prSet presAssocID="{3068E1EE-9273-44F9-AF5A-ECF5C3C610BA}" presName="parTransTwo" presStyleCnt="0"/>
      <dgm:spPr/>
      <dgm:t>
        <a:bodyPr/>
        <a:lstStyle/>
        <a:p>
          <a:endParaRPr lang="ru-RU"/>
        </a:p>
      </dgm:t>
    </dgm:pt>
    <dgm:pt modelId="{ECDA968F-C989-47FE-8091-A9E77AED5EE5}" type="pres">
      <dgm:prSet presAssocID="{3068E1EE-9273-44F9-AF5A-ECF5C3C610BA}" presName="horzTwo" presStyleCnt="0"/>
      <dgm:spPr/>
      <dgm:t>
        <a:bodyPr/>
        <a:lstStyle/>
        <a:p>
          <a:endParaRPr lang="ru-RU"/>
        </a:p>
      </dgm:t>
    </dgm:pt>
    <dgm:pt modelId="{47FA842E-D880-4E19-A9B1-EBAB394565ED}" type="pres">
      <dgm:prSet presAssocID="{0ED32C42-88EC-4523-8323-080B9300C2A9}" presName="vertThree" presStyleCnt="0"/>
      <dgm:spPr/>
      <dgm:t>
        <a:bodyPr/>
        <a:lstStyle/>
        <a:p>
          <a:endParaRPr lang="ru-RU"/>
        </a:p>
      </dgm:t>
    </dgm:pt>
    <dgm:pt modelId="{CCBE5144-5160-4762-9EDB-E1A66B3A8666}" type="pres">
      <dgm:prSet presAssocID="{0ED32C42-88EC-4523-8323-080B9300C2A9}" presName="txThree" presStyleLbl="node3" presStyleIdx="0" presStyleCnt="2" custScaleY="125213" custLinFactX="100000" custLinFactY="-113549" custLinFactNeighborX="11040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C7F06-C21C-439E-BB79-8F71FB16D3AF}" type="pres">
      <dgm:prSet presAssocID="{0ED32C42-88EC-4523-8323-080B9300C2A9}" presName="parTransThree" presStyleCnt="0"/>
      <dgm:spPr/>
      <dgm:t>
        <a:bodyPr/>
        <a:lstStyle/>
        <a:p>
          <a:endParaRPr lang="ru-RU"/>
        </a:p>
      </dgm:t>
    </dgm:pt>
    <dgm:pt modelId="{A2E824BD-39AB-4506-9A8A-888E4B73E438}" type="pres">
      <dgm:prSet presAssocID="{0ED32C42-88EC-4523-8323-080B9300C2A9}" presName="horzThree" presStyleCnt="0"/>
      <dgm:spPr/>
      <dgm:t>
        <a:bodyPr/>
        <a:lstStyle/>
        <a:p>
          <a:endParaRPr lang="ru-RU"/>
        </a:p>
      </dgm:t>
    </dgm:pt>
    <dgm:pt modelId="{21397F68-214B-4AF6-8B67-C5197D6E67DE}" type="pres">
      <dgm:prSet presAssocID="{625B51A0-D879-4820-A99B-CAE295A4753F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E57C1F-12F0-4D88-A9A0-5D1AF34F0D47}" type="pres">
      <dgm:prSet presAssocID="{625B51A0-D879-4820-A99B-CAE295A4753F}" presName="txFour" presStyleLbl="node4" presStyleIdx="0" presStyleCnt="2" custLinFactY="-107157" custLinFactNeighborX="4568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7B881-1418-4797-9514-2279F9FF90D0}" type="pres">
      <dgm:prSet presAssocID="{625B51A0-D879-4820-A99B-CAE295A4753F}" presName="parTransFour" presStyleCnt="0"/>
      <dgm:spPr/>
      <dgm:t>
        <a:bodyPr/>
        <a:lstStyle/>
        <a:p>
          <a:endParaRPr lang="ru-RU"/>
        </a:p>
      </dgm:t>
    </dgm:pt>
    <dgm:pt modelId="{BF989BF2-63E8-471D-BA8A-A006EF2063F3}" type="pres">
      <dgm:prSet presAssocID="{625B51A0-D879-4820-A99B-CAE295A4753F}" presName="horzFour" presStyleCnt="0"/>
      <dgm:spPr/>
      <dgm:t>
        <a:bodyPr/>
        <a:lstStyle/>
        <a:p>
          <a:endParaRPr lang="ru-RU"/>
        </a:p>
      </dgm:t>
    </dgm:pt>
    <dgm:pt modelId="{4B253AC1-B3F4-4A7B-84ED-AADBF0891425}" type="pres">
      <dgm:prSet presAssocID="{F7DD93B7-169D-467B-A83C-B1AFB7D6749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C6CD1-274B-4EBE-9073-471620BCF782}" type="pres">
      <dgm:prSet presAssocID="{F7DD93B7-169D-467B-A83C-B1AFB7D67494}" presName="txFour" presStyleLbl="node4" presStyleIdx="1" presStyleCnt="2" custScaleX="167493" custLinFactX="109447" custLinFactY="-100000" custLinFactNeighborX="200000" custLinFactNeighborY="-129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BF628-2130-4F39-B5F7-9445839604CF}" type="pres">
      <dgm:prSet presAssocID="{F7DD93B7-169D-467B-A83C-B1AFB7D67494}" presName="horzFour" presStyleCnt="0"/>
      <dgm:spPr/>
      <dgm:t>
        <a:bodyPr/>
        <a:lstStyle/>
        <a:p>
          <a:endParaRPr lang="ru-RU"/>
        </a:p>
      </dgm:t>
    </dgm:pt>
    <dgm:pt modelId="{425283F5-FE36-4C14-A5F3-1597BD7DCC1C}" type="pres">
      <dgm:prSet presAssocID="{DEABCDC6-C3F9-4D27-9444-212176D94FFC}" presName="sibSpaceThree" presStyleCnt="0"/>
      <dgm:spPr/>
      <dgm:t>
        <a:bodyPr/>
        <a:lstStyle/>
        <a:p>
          <a:endParaRPr lang="ru-RU"/>
        </a:p>
      </dgm:t>
    </dgm:pt>
    <dgm:pt modelId="{7DB5A7E1-5498-48B7-8D0E-6AA1B6DB6AD0}" type="pres">
      <dgm:prSet presAssocID="{A0735173-2358-40CB-9D51-19AB5E67C536}" presName="vertThree" presStyleCnt="0"/>
      <dgm:spPr/>
      <dgm:t>
        <a:bodyPr/>
        <a:lstStyle/>
        <a:p>
          <a:endParaRPr lang="ru-RU"/>
        </a:p>
      </dgm:t>
    </dgm:pt>
    <dgm:pt modelId="{215BBD9D-4887-4688-AF17-EFF0F0419404}" type="pres">
      <dgm:prSet presAssocID="{A0735173-2358-40CB-9D51-19AB5E67C536}" presName="txThree" presStyleLbl="node3" presStyleIdx="1" presStyleCnt="2" custScaleX="172420" custLinFactY="58304" custLinFactNeighborX="-9075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52D3DA-84D9-4AFB-93F1-2374004DBB47}" type="pres">
      <dgm:prSet presAssocID="{A0735173-2358-40CB-9D51-19AB5E67C536}" presName="horzThree" presStyleCnt="0"/>
      <dgm:spPr/>
      <dgm:t>
        <a:bodyPr/>
        <a:lstStyle/>
        <a:p>
          <a:endParaRPr lang="ru-RU"/>
        </a:p>
      </dgm:t>
    </dgm:pt>
    <dgm:pt modelId="{EA91C96A-0543-4844-A5CE-1699BA366208}" type="pres">
      <dgm:prSet presAssocID="{3A918E72-73C4-4E60-958D-7D3D554DE67E}" presName="sibSpaceTwo" presStyleCnt="0"/>
      <dgm:spPr/>
      <dgm:t>
        <a:bodyPr/>
        <a:lstStyle/>
        <a:p>
          <a:endParaRPr lang="ru-RU"/>
        </a:p>
      </dgm:t>
    </dgm:pt>
    <dgm:pt modelId="{7B493EAB-7CC1-41F9-93EA-22C726B4D6E4}" type="pres">
      <dgm:prSet presAssocID="{2D849A4E-86C1-4AF0-9454-12169B988EE1}" presName="vertTwo" presStyleCnt="0"/>
      <dgm:spPr/>
      <dgm:t>
        <a:bodyPr/>
        <a:lstStyle/>
        <a:p>
          <a:endParaRPr lang="ru-RU"/>
        </a:p>
      </dgm:t>
    </dgm:pt>
    <dgm:pt modelId="{7BDE0D84-DD33-4778-943A-6609084761A3}" type="pres">
      <dgm:prSet presAssocID="{2D849A4E-86C1-4AF0-9454-12169B988EE1}" presName="txTwo" presStyleLbl="node2" presStyleIdx="1" presStyleCnt="2" custScaleX="174944" custLinFactY="100000" custLinFactNeighborX="-44673" custLinFactNeighborY="183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47522-B419-4A9C-B69E-2E3EDC4F2EFF}" type="pres">
      <dgm:prSet presAssocID="{2D849A4E-86C1-4AF0-9454-12169B988EE1}" presName="horzTwo" presStyleCnt="0"/>
      <dgm:spPr/>
      <dgm:t>
        <a:bodyPr/>
        <a:lstStyle/>
        <a:p>
          <a:endParaRPr lang="ru-RU"/>
        </a:p>
      </dgm:t>
    </dgm:pt>
  </dgm:ptLst>
  <dgm:cxnLst>
    <dgm:cxn modelId="{E048DB17-DB60-404C-B7A7-C2FC53A161E4}" srcId="{ED535701-BCE9-4E05-955E-103FEE0ACE7B}" destId="{2D849A4E-86C1-4AF0-9454-12169B988EE1}" srcOrd="1" destOrd="0" parTransId="{F38AEE09-F9AA-425C-AF0B-5DE22D0DCC3F}" sibTransId="{964AE960-A7B9-45D1-94D9-5BB0340F5F9A}"/>
    <dgm:cxn modelId="{124BE159-3480-4C23-9F0A-AEFF41CBDB1D}" type="presOf" srcId="{2D849A4E-86C1-4AF0-9454-12169B988EE1}" destId="{7BDE0D84-DD33-4778-943A-6609084761A3}" srcOrd="0" destOrd="0" presId="urn:microsoft.com/office/officeart/2005/8/layout/hierarchy4"/>
    <dgm:cxn modelId="{EBFD7761-B829-47B7-89CB-85AE41BD5D05}" srcId="{ED535701-BCE9-4E05-955E-103FEE0ACE7B}" destId="{3068E1EE-9273-44F9-AF5A-ECF5C3C610BA}" srcOrd="0" destOrd="0" parTransId="{6BC7493E-9862-4ACF-9200-E8F1439AAB8D}" sibTransId="{3A918E72-73C4-4E60-958D-7D3D554DE67E}"/>
    <dgm:cxn modelId="{E7FEB5B4-8667-4587-9F02-583692532F75}" type="presOf" srcId="{ED535701-BCE9-4E05-955E-103FEE0ACE7B}" destId="{4BC3EC3A-5818-4151-94AD-83F38800A226}" srcOrd="0" destOrd="0" presId="urn:microsoft.com/office/officeart/2005/8/layout/hierarchy4"/>
    <dgm:cxn modelId="{85F0E80E-EB67-4F9E-AE17-FD78F6573B1C}" type="presOf" srcId="{625B51A0-D879-4820-A99B-CAE295A4753F}" destId="{45E57C1F-12F0-4D88-A9A0-5D1AF34F0D47}" srcOrd="0" destOrd="0" presId="urn:microsoft.com/office/officeart/2005/8/layout/hierarchy4"/>
    <dgm:cxn modelId="{199B71F0-2C48-4A66-9209-0510A02D8B39}" type="presOf" srcId="{F7DD93B7-169D-467B-A83C-B1AFB7D67494}" destId="{371C6CD1-274B-4EBE-9073-471620BCF782}" srcOrd="0" destOrd="0" presId="urn:microsoft.com/office/officeart/2005/8/layout/hierarchy4"/>
    <dgm:cxn modelId="{12905893-E0A0-4F93-9DB9-B4355CBF004F}" srcId="{3068E1EE-9273-44F9-AF5A-ECF5C3C610BA}" destId="{0ED32C42-88EC-4523-8323-080B9300C2A9}" srcOrd="0" destOrd="0" parTransId="{8DD8590B-9A72-4FAC-AED3-BB840C650150}" sibTransId="{DEABCDC6-C3F9-4D27-9444-212176D94FFC}"/>
    <dgm:cxn modelId="{AA0FE854-D6AC-42BC-97B8-2C407EEC8ABC}" srcId="{3068E1EE-9273-44F9-AF5A-ECF5C3C610BA}" destId="{A0735173-2358-40CB-9D51-19AB5E67C536}" srcOrd="1" destOrd="0" parTransId="{B940232C-1ACE-4FFC-A69B-8EAB3022E9EF}" sibTransId="{2E23E05E-3470-475D-BA7E-7EA39935F23B}"/>
    <dgm:cxn modelId="{9D7D3AB0-9BB7-4C19-B277-2AD58FAC52FF}" srcId="{625B51A0-D879-4820-A99B-CAE295A4753F}" destId="{F7DD93B7-169D-467B-A83C-B1AFB7D67494}" srcOrd="0" destOrd="0" parTransId="{DFE714EC-3FCB-4F79-9E29-C5803226D738}" sibTransId="{69527CF8-1B65-4CC1-9977-0ADA263CF8A9}"/>
    <dgm:cxn modelId="{480819A5-32F2-4E84-BCD8-FC06A9FE8AE4}" type="presOf" srcId="{DE80C004-DE5A-4990-8545-31A1B63023C9}" destId="{1D3D5B01-C0A6-4EC9-B664-B58DCC83D77B}" srcOrd="0" destOrd="0" presId="urn:microsoft.com/office/officeart/2005/8/layout/hierarchy4"/>
    <dgm:cxn modelId="{E04D5B61-D1DE-4977-8C9B-456B45E9287C}" type="presOf" srcId="{3068E1EE-9273-44F9-AF5A-ECF5C3C610BA}" destId="{2E6206B7-8DF0-436E-A4E0-7331C22D2E9C}" srcOrd="0" destOrd="0" presId="urn:microsoft.com/office/officeart/2005/8/layout/hierarchy4"/>
    <dgm:cxn modelId="{9B5683BD-EB82-430C-82A9-62FA581BA65A}" srcId="{DE80C004-DE5A-4990-8545-31A1B63023C9}" destId="{ED535701-BCE9-4E05-955E-103FEE0ACE7B}" srcOrd="0" destOrd="0" parTransId="{EA864974-C62C-4705-8ECF-F2673AB14759}" sibTransId="{7956AB68-C485-4881-BE2F-9D644167EC27}"/>
    <dgm:cxn modelId="{D9A91292-D198-47A2-A6B9-AF8953D99196}" type="presOf" srcId="{0ED32C42-88EC-4523-8323-080B9300C2A9}" destId="{CCBE5144-5160-4762-9EDB-E1A66B3A8666}" srcOrd="0" destOrd="0" presId="urn:microsoft.com/office/officeart/2005/8/layout/hierarchy4"/>
    <dgm:cxn modelId="{979ECC4C-E916-4E51-B0FF-25532685A3DF}" type="presOf" srcId="{A0735173-2358-40CB-9D51-19AB5E67C536}" destId="{215BBD9D-4887-4688-AF17-EFF0F0419404}" srcOrd="0" destOrd="0" presId="urn:microsoft.com/office/officeart/2005/8/layout/hierarchy4"/>
    <dgm:cxn modelId="{8529D221-5B85-4874-90FF-176FAFC77224}" srcId="{0ED32C42-88EC-4523-8323-080B9300C2A9}" destId="{625B51A0-D879-4820-A99B-CAE295A4753F}" srcOrd="0" destOrd="0" parTransId="{9512498F-0B9A-4AD0-9222-B77BC3255B12}" sibTransId="{402B6575-3769-49B8-9047-CC17DFF41E6D}"/>
    <dgm:cxn modelId="{2F2A52DA-4ADC-4950-B9E2-1999AEB82D59}" type="presParOf" srcId="{1D3D5B01-C0A6-4EC9-B664-B58DCC83D77B}" destId="{56AE852E-1AE6-4191-916B-5A2616451F42}" srcOrd="0" destOrd="0" presId="urn:microsoft.com/office/officeart/2005/8/layout/hierarchy4"/>
    <dgm:cxn modelId="{938D9352-BF1D-4678-9D42-6299D646FD81}" type="presParOf" srcId="{56AE852E-1AE6-4191-916B-5A2616451F42}" destId="{4BC3EC3A-5818-4151-94AD-83F38800A226}" srcOrd="0" destOrd="0" presId="urn:microsoft.com/office/officeart/2005/8/layout/hierarchy4"/>
    <dgm:cxn modelId="{0298EA06-12D7-4595-BAF3-A47287AA7E6C}" type="presParOf" srcId="{56AE852E-1AE6-4191-916B-5A2616451F42}" destId="{7805E617-93EA-4DA5-B31E-25FBB8CA54CA}" srcOrd="1" destOrd="0" presId="urn:microsoft.com/office/officeart/2005/8/layout/hierarchy4"/>
    <dgm:cxn modelId="{ED1CF5A8-A55D-4162-9591-EEA92DD9F302}" type="presParOf" srcId="{56AE852E-1AE6-4191-916B-5A2616451F42}" destId="{EDE02F1D-E55D-424D-8640-6876828562A4}" srcOrd="2" destOrd="0" presId="urn:microsoft.com/office/officeart/2005/8/layout/hierarchy4"/>
    <dgm:cxn modelId="{38AE1D4E-9E4A-476C-86B0-E545F99CEB78}" type="presParOf" srcId="{EDE02F1D-E55D-424D-8640-6876828562A4}" destId="{9D129D5E-553A-44D6-9748-52EAFBE02B52}" srcOrd="0" destOrd="0" presId="urn:microsoft.com/office/officeart/2005/8/layout/hierarchy4"/>
    <dgm:cxn modelId="{37208005-4EB6-4D6A-8B54-B6165F2B40CD}" type="presParOf" srcId="{9D129D5E-553A-44D6-9748-52EAFBE02B52}" destId="{2E6206B7-8DF0-436E-A4E0-7331C22D2E9C}" srcOrd="0" destOrd="0" presId="urn:microsoft.com/office/officeart/2005/8/layout/hierarchy4"/>
    <dgm:cxn modelId="{1A38212F-134F-434C-AA10-867F9C835B1D}" type="presParOf" srcId="{9D129D5E-553A-44D6-9748-52EAFBE02B52}" destId="{68ABF373-90F6-4C16-AFE2-C24A2CFD843A}" srcOrd="1" destOrd="0" presId="urn:microsoft.com/office/officeart/2005/8/layout/hierarchy4"/>
    <dgm:cxn modelId="{E3329467-A959-4145-A614-FB86F9AB7D0F}" type="presParOf" srcId="{9D129D5E-553A-44D6-9748-52EAFBE02B52}" destId="{ECDA968F-C989-47FE-8091-A9E77AED5EE5}" srcOrd="2" destOrd="0" presId="urn:microsoft.com/office/officeart/2005/8/layout/hierarchy4"/>
    <dgm:cxn modelId="{725F2B3C-160D-4342-8AF7-4F588E2C380D}" type="presParOf" srcId="{ECDA968F-C989-47FE-8091-A9E77AED5EE5}" destId="{47FA842E-D880-4E19-A9B1-EBAB394565ED}" srcOrd="0" destOrd="0" presId="urn:microsoft.com/office/officeart/2005/8/layout/hierarchy4"/>
    <dgm:cxn modelId="{A82F2E95-013B-4DB0-ADBC-4486F3186019}" type="presParOf" srcId="{47FA842E-D880-4E19-A9B1-EBAB394565ED}" destId="{CCBE5144-5160-4762-9EDB-E1A66B3A8666}" srcOrd="0" destOrd="0" presId="urn:microsoft.com/office/officeart/2005/8/layout/hierarchy4"/>
    <dgm:cxn modelId="{F66735FB-D8AA-42A4-A3A3-B67EB21DFE43}" type="presParOf" srcId="{47FA842E-D880-4E19-A9B1-EBAB394565ED}" destId="{34BC7F06-C21C-439E-BB79-8F71FB16D3AF}" srcOrd="1" destOrd="0" presId="urn:microsoft.com/office/officeart/2005/8/layout/hierarchy4"/>
    <dgm:cxn modelId="{DDD69DD3-3657-4E89-B4A6-332D33652F52}" type="presParOf" srcId="{47FA842E-D880-4E19-A9B1-EBAB394565ED}" destId="{A2E824BD-39AB-4506-9A8A-888E4B73E438}" srcOrd="2" destOrd="0" presId="urn:microsoft.com/office/officeart/2005/8/layout/hierarchy4"/>
    <dgm:cxn modelId="{C05E06EA-57BF-4091-9F2F-0B7506C3AC7D}" type="presParOf" srcId="{A2E824BD-39AB-4506-9A8A-888E4B73E438}" destId="{21397F68-214B-4AF6-8B67-C5197D6E67DE}" srcOrd="0" destOrd="0" presId="urn:microsoft.com/office/officeart/2005/8/layout/hierarchy4"/>
    <dgm:cxn modelId="{4576EDB8-B0B2-422F-809E-7D3A9FF89F04}" type="presParOf" srcId="{21397F68-214B-4AF6-8B67-C5197D6E67DE}" destId="{45E57C1F-12F0-4D88-A9A0-5D1AF34F0D47}" srcOrd="0" destOrd="0" presId="urn:microsoft.com/office/officeart/2005/8/layout/hierarchy4"/>
    <dgm:cxn modelId="{6E68ACDC-9FC0-424A-8A6E-A7410F2982DE}" type="presParOf" srcId="{21397F68-214B-4AF6-8B67-C5197D6E67DE}" destId="{E917B881-1418-4797-9514-2279F9FF90D0}" srcOrd="1" destOrd="0" presId="urn:microsoft.com/office/officeart/2005/8/layout/hierarchy4"/>
    <dgm:cxn modelId="{3478C226-B3C1-4053-9417-063D95D33EE2}" type="presParOf" srcId="{21397F68-214B-4AF6-8B67-C5197D6E67DE}" destId="{BF989BF2-63E8-471D-BA8A-A006EF2063F3}" srcOrd="2" destOrd="0" presId="urn:microsoft.com/office/officeart/2005/8/layout/hierarchy4"/>
    <dgm:cxn modelId="{C729E9CA-9D67-4439-9F2E-5980DEC1A2F0}" type="presParOf" srcId="{BF989BF2-63E8-471D-BA8A-A006EF2063F3}" destId="{4B253AC1-B3F4-4A7B-84ED-AADBF0891425}" srcOrd="0" destOrd="0" presId="urn:microsoft.com/office/officeart/2005/8/layout/hierarchy4"/>
    <dgm:cxn modelId="{8E3896E7-7A5A-4A98-9799-6D429CB695FD}" type="presParOf" srcId="{4B253AC1-B3F4-4A7B-84ED-AADBF0891425}" destId="{371C6CD1-274B-4EBE-9073-471620BCF782}" srcOrd="0" destOrd="0" presId="urn:microsoft.com/office/officeart/2005/8/layout/hierarchy4"/>
    <dgm:cxn modelId="{75258F3D-0F31-435A-A944-3CF3D748F500}" type="presParOf" srcId="{4B253AC1-B3F4-4A7B-84ED-AADBF0891425}" destId="{9ABBF628-2130-4F39-B5F7-9445839604CF}" srcOrd="1" destOrd="0" presId="urn:microsoft.com/office/officeart/2005/8/layout/hierarchy4"/>
    <dgm:cxn modelId="{A8D8D823-51D0-471B-A8C1-6B605775594A}" type="presParOf" srcId="{ECDA968F-C989-47FE-8091-A9E77AED5EE5}" destId="{425283F5-FE36-4C14-A5F3-1597BD7DCC1C}" srcOrd="1" destOrd="0" presId="urn:microsoft.com/office/officeart/2005/8/layout/hierarchy4"/>
    <dgm:cxn modelId="{68798E20-0A60-493F-B758-EA4365C1F126}" type="presParOf" srcId="{ECDA968F-C989-47FE-8091-A9E77AED5EE5}" destId="{7DB5A7E1-5498-48B7-8D0E-6AA1B6DB6AD0}" srcOrd="2" destOrd="0" presId="urn:microsoft.com/office/officeart/2005/8/layout/hierarchy4"/>
    <dgm:cxn modelId="{D784E800-EEC9-4D74-A8FB-035E26622C79}" type="presParOf" srcId="{7DB5A7E1-5498-48B7-8D0E-6AA1B6DB6AD0}" destId="{215BBD9D-4887-4688-AF17-EFF0F0419404}" srcOrd="0" destOrd="0" presId="urn:microsoft.com/office/officeart/2005/8/layout/hierarchy4"/>
    <dgm:cxn modelId="{CD588058-C98C-4B53-A814-35004EE28214}" type="presParOf" srcId="{7DB5A7E1-5498-48B7-8D0E-6AA1B6DB6AD0}" destId="{BF52D3DA-84D9-4AFB-93F1-2374004DBB47}" srcOrd="1" destOrd="0" presId="urn:microsoft.com/office/officeart/2005/8/layout/hierarchy4"/>
    <dgm:cxn modelId="{C8904A66-80D4-491C-B238-91FA32585640}" type="presParOf" srcId="{EDE02F1D-E55D-424D-8640-6876828562A4}" destId="{EA91C96A-0543-4844-A5CE-1699BA366208}" srcOrd="1" destOrd="0" presId="urn:microsoft.com/office/officeart/2005/8/layout/hierarchy4"/>
    <dgm:cxn modelId="{52095CD5-3D82-403B-A9C0-0A741DBEDD7F}" type="presParOf" srcId="{EDE02F1D-E55D-424D-8640-6876828562A4}" destId="{7B493EAB-7CC1-41F9-93EA-22C726B4D6E4}" srcOrd="2" destOrd="0" presId="urn:microsoft.com/office/officeart/2005/8/layout/hierarchy4"/>
    <dgm:cxn modelId="{939C64A7-BB5D-4EBA-8FFD-A2E230856024}" type="presParOf" srcId="{7B493EAB-7CC1-41F9-93EA-22C726B4D6E4}" destId="{7BDE0D84-DD33-4778-943A-6609084761A3}" srcOrd="0" destOrd="0" presId="urn:microsoft.com/office/officeart/2005/8/layout/hierarchy4"/>
    <dgm:cxn modelId="{A5F92971-5E4A-4FF1-9A50-E2308ED15F91}" type="presParOf" srcId="{7B493EAB-7CC1-41F9-93EA-22C726B4D6E4}" destId="{3B447522-B419-4A9C-B69E-2E3EDC4F2EFF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59C4F-7905-4BD5-8410-B83AAF7C9C23}" type="doc">
      <dgm:prSet loTypeId="urn:microsoft.com/office/officeart/2005/8/layout/hierarchy5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4D06C-30C7-4710-8AB1-5C8C95099485}">
      <dgm:prSet phldrT="[Текст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0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 культуру в 2012 году направлено 24,1</a:t>
          </a:r>
        </a:p>
        <a:p>
          <a:r>
            <a:rPr lang="ru-RU" sz="20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млн. рублей</a:t>
          </a:r>
          <a:endParaRPr lang="ru-RU" sz="2000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B0BC3B9-B428-4660-A8AF-6835148FEDD4}" type="parTrans" cxnId="{0EA19052-48B8-418F-BF74-0EA61CABF01A}">
      <dgm:prSet/>
      <dgm:spPr/>
      <dgm:t>
        <a:bodyPr/>
        <a:lstStyle/>
        <a:p>
          <a:endParaRPr lang="ru-RU"/>
        </a:p>
      </dgm:t>
    </dgm:pt>
    <dgm:pt modelId="{84E832B7-575C-482A-8063-AAEDEFD56F8E}" type="sibTrans" cxnId="{0EA19052-48B8-418F-BF74-0EA61CABF01A}">
      <dgm:prSet/>
      <dgm:spPr/>
      <dgm:t>
        <a:bodyPr/>
        <a:lstStyle/>
        <a:p>
          <a:endParaRPr lang="ru-RU"/>
        </a:p>
      </dgm:t>
    </dgm:pt>
    <dgm:pt modelId="{66B7CB13-6792-43EF-9B76-CB4BA0AF6EB5}">
      <dgm:prSet phldrT="[Текст]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Поддержка клубных учреждений</a:t>
          </a:r>
        </a:p>
        <a:p>
          <a:pPr>
            <a:spcAft>
              <a:spcPts val="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8,6 млн. рублей</a:t>
          </a:r>
          <a:endParaRPr lang="ru-RU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A64076B-8ABA-4378-9D1A-E1FB3F2E331B}" type="sibTrans" cxnId="{3CB075E6-18A7-4E62-87BE-AC1FB08B5FB5}">
      <dgm:prSet/>
      <dgm:spPr/>
      <dgm:t>
        <a:bodyPr/>
        <a:lstStyle/>
        <a:p>
          <a:endParaRPr lang="ru-RU"/>
        </a:p>
      </dgm:t>
    </dgm:pt>
    <dgm:pt modelId="{238EB718-8FFB-49B1-B86E-A5954FD094BE}" type="parTrans" cxnId="{3CB075E6-18A7-4E62-87BE-AC1FB08B5FB5}">
      <dgm:prSet/>
      <dgm:spPr/>
      <dgm:t>
        <a:bodyPr/>
        <a:lstStyle/>
        <a:p>
          <a:endParaRPr lang="ru-RU"/>
        </a:p>
      </dgm:t>
    </dgm:pt>
    <dgm:pt modelId="{7CC58550-941E-4382-A324-84FA4B1C1714}">
      <dgm:prSet phldrT="[Текст]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На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реализацию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районных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и краевых целевых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программ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endParaRPr lang="ru-RU" b="1" cap="none" spc="0" dirty="0" smtClean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7,4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млн.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рублей</a:t>
          </a:r>
          <a:r>
            <a:rPr lang="ru-RU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endParaRPr lang="ru-RU" b="1" cap="none" spc="0" dirty="0">
            <a:ln w="11430"/>
            <a:solidFill>
              <a:srgbClr val="7030A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A2C54EC-ED76-4B75-8297-13E2312D08FC}" type="sibTrans" cxnId="{DFE21394-1A0C-46D8-BAFC-F2694B5019A4}">
      <dgm:prSet/>
      <dgm:spPr/>
      <dgm:t>
        <a:bodyPr/>
        <a:lstStyle/>
        <a:p>
          <a:endParaRPr lang="ru-RU"/>
        </a:p>
      </dgm:t>
    </dgm:pt>
    <dgm:pt modelId="{73AD8C92-52C9-4BCE-A2E1-4C2C2B599AFF}" type="parTrans" cxnId="{DFE21394-1A0C-46D8-BAFC-F2694B5019A4}">
      <dgm:prSet/>
      <dgm:spPr/>
      <dgm:t>
        <a:bodyPr/>
        <a:lstStyle/>
        <a:p>
          <a:endParaRPr lang="ru-RU"/>
        </a:p>
      </dgm:t>
    </dgm:pt>
    <dgm:pt modelId="{E039AEB4-3008-479C-B3DA-40F65A3A487E}">
      <dgm:prSet phldrT="[Текст]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Организация библиотечного обслуживания</a:t>
          </a:r>
        </a:p>
        <a:p>
          <a:pPr>
            <a:spcAft>
              <a:spcPts val="0"/>
            </a:spcAft>
          </a:pP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3,7 млн. рублей</a:t>
          </a:r>
          <a:endParaRPr lang="ru-RU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91C6227-D518-4E8D-9381-53723E9B44C1}" type="parTrans" cxnId="{5674E746-88D4-45D0-B3C2-F325A6902D1A}">
      <dgm:prSet/>
      <dgm:spPr/>
      <dgm:t>
        <a:bodyPr/>
        <a:lstStyle/>
        <a:p>
          <a:endParaRPr lang="ru-RU"/>
        </a:p>
      </dgm:t>
    </dgm:pt>
    <dgm:pt modelId="{BFA056F1-3B56-4AED-95F5-94951B4750C0}" type="sibTrans" cxnId="{5674E746-88D4-45D0-B3C2-F325A6902D1A}">
      <dgm:prSet/>
      <dgm:spPr/>
      <dgm:t>
        <a:bodyPr/>
        <a:lstStyle/>
        <a:p>
          <a:endParaRPr lang="ru-RU"/>
        </a:p>
      </dgm:t>
    </dgm:pt>
    <dgm:pt modelId="{FD29203D-853C-4C6D-B260-D4DF46702914}">
      <dgm:prSet phldrT="[Текст]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noFill/>
        </a:ln>
      </dgm:spPr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Организационное обеспечение в области культуры (аппарат, группа МТО, ОМЦ)</a:t>
          </a:r>
        </a:p>
        <a:p>
          <a:pPr>
            <a:spcAft>
              <a:spcPts val="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4,4 млн. рублей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793F63C-B480-450E-9A3C-97F6061263C6}" type="sibTrans" cxnId="{91DA7ADE-1E44-462E-9235-F4D0A7B6606A}">
      <dgm:prSet/>
      <dgm:spPr/>
      <dgm:t>
        <a:bodyPr/>
        <a:lstStyle/>
        <a:p>
          <a:endParaRPr lang="ru-RU"/>
        </a:p>
      </dgm:t>
    </dgm:pt>
    <dgm:pt modelId="{264724EA-9A47-4872-B26A-272D22FD4B09}" type="parTrans" cxnId="{91DA7ADE-1E44-462E-9235-F4D0A7B6606A}">
      <dgm:prSet/>
      <dgm:spPr/>
      <dgm:t>
        <a:bodyPr/>
        <a:lstStyle/>
        <a:p>
          <a:endParaRPr lang="ru-RU"/>
        </a:p>
      </dgm:t>
    </dgm:pt>
    <dgm:pt modelId="{F4830437-0355-4B84-A8A1-D85B6C40FED7}" type="pres">
      <dgm:prSet presAssocID="{48D59C4F-7905-4BD5-8410-B83AAF7C9C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2428A-E9BF-4547-A63D-1DF17E0A63AC}" type="pres">
      <dgm:prSet presAssocID="{48D59C4F-7905-4BD5-8410-B83AAF7C9C23}" presName="hierFlow" presStyleCnt="0"/>
      <dgm:spPr/>
      <dgm:t>
        <a:bodyPr/>
        <a:lstStyle/>
        <a:p>
          <a:endParaRPr lang="ru-RU"/>
        </a:p>
      </dgm:t>
    </dgm:pt>
    <dgm:pt modelId="{0AAFBBBD-1D6C-4DAE-9F71-ABDDABC245F6}" type="pres">
      <dgm:prSet presAssocID="{48D59C4F-7905-4BD5-8410-B83AAF7C9C2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5CF99F-FF99-468B-8EFF-8225AAAA21AF}" type="pres">
      <dgm:prSet presAssocID="{E864D06C-30C7-4710-8AB1-5C8C95099485}" presName="Name17" presStyleCnt="0"/>
      <dgm:spPr/>
      <dgm:t>
        <a:bodyPr/>
        <a:lstStyle/>
        <a:p>
          <a:endParaRPr lang="ru-RU"/>
        </a:p>
      </dgm:t>
    </dgm:pt>
    <dgm:pt modelId="{C70BA51A-8418-4858-A9E8-D1B82B1CF97C}" type="pres">
      <dgm:prSet presAssocID="{E864D06C-30C7-4710-8AB1-5C8C95099485}" presName="level1Shape" presStyleLbl="node0" presStyleIdx="0" presStyleCnt="1" custLinFactNeighborX="-24665" custLinFactNeighborY="-6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95730-57F6-46AC-A635-848B482F1C39}" type="pres">
      <dgm:prSet presAssocID="{E864D06C-30C7-4710-8AB1-5C8C95099485}" presName="hierChild2" presStyleCnt="0"/>
      <dgm:spPr/>
      <dgm:t>
        <a:bodyPr/>
        <a:lstStyle/>
        <a:p>
          <a:endParaRPr lang="ru-RU"/>
        </a:p>
      </dgm:t>
    </dgm:pt>
    <dgm:pt modelId="{DC263F89-3D01-40D7-AB6E-534A98CA8EE2}" type="pres">
      <dgm:prSet presAssocID="{238EB718-8FFB-49B1-B86E-A5954FD094BE}" presName="Name25" presStyleLbl="parChTrans1D2" presStyleIdx="0" presStyleCnt="4"/>
      <dgm:spPr/>
      <dgm:t>
        <a:bodyPr/>
        <a:lstStyle/>
        <a:p>
          <a:endParaRPr lang="ru-RU"/>
        </a:p>
      </dgm:t>
    </dgm:pt>
    <dgm:pt modelId="{C402F94F-3CF0-4D04-BF2D-7F19B1CE3244}" type="pres">
      <dgm:prSet presAssocID="{238EB718-8FFB-49B1-B86E-A5954FD094B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E8D447F-F169-4673-8B2E-7B6B3D87F02F}" type="pres">
      <dgm:prSet presAssocID="{66B7CB13-6792-43EF-9B76-CB4BA0AF6EB5}" presName="Name30" presStyleCnt="0"/>
      <dgm:spPr/>
      <dgm:t>
        <a:bodyPr/>
        <a:lstStyle/>
        <a:p>
          <a:endParaRPr lang="ru-RU"/>
        </a:p>
      </dgm:t>
    </dgm:pt>
    <dgm:pt modelId="{DDC4D507-5139-4B70-9971-52E36E7663EC}" type="pres">
      <dgm:prSet presAssocID="{66B7CB13-6792-43EF-9B76-CB4BA0AF6EB5}" presName="level2Shape" presStyleLbl="node2" presStyleIdx="0" presStyleCnt="4" custLinFactNeighborX="1344" custLinFactNeighborY="14119"/>
      <dgm:spPr/>
      <dgm:t>
        <a:bodyPr/>
        <a:lstStyle/>
        <a:p>
          <a:endParaRPr lang="ru-RU"/>
        </a:p>
      </dgm:t>
    </dgm:pt>
    <dgm:pt modelId="{379F934C-B034-4806-8AA8-651F67170E8E}" type="pres">
      <dgm:prSet presAssocID="{66B7CB13-6792-43EF-9B76-CB4BA0AF6EB5}" presName="hierChild3" presStyleCnt="0"/>
      <dgm:spPr/>
      <dgm:t>
        <a:bodyPr/>
        <a:lstStyle/>
        <a:p>
          <a:endParaRPr lang="ru-RU"/>
        </a:p>
      </dgm:t>
    </dgm:pt>
    <dgm:pt modelId="{8DCBC37B-99F9-461B-BC51-9F4CA11621EA}" type="pres">
      <dgm:prSet presAssocID="{991C6227-D518-4E8D-9381-53723E9B44C1}" presName="Name25" presStyleLbl="parChTrans1D2" presStyleIdx="1" presStyleCnt="4"/>
      <dgm:spPr/>
      <dgm:t>
        <a:bodyPr/>
        <a:lstStyle/>
        <a:p>
          <a:endParaRPr lang="ru-RU"/>
        </a:p>
      </dgm:t>
    </dgm:pt>
    <dgm:pt modelId="{23DA8B1D-BB1F-4991-BE2D-0DCE0DF7CD37}" type="pres">
      <dgm:prSet presAssocID="{991C6227-D518-4E8D-9381-53723E9B44C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2491247-1AE3-453C-911B-BCF614933186}" type="pres">
      <dgm:prSet presAssocID="{E039AEB4-3008-479C-B3DA-40F65A3A487E}" presName="Name30" presStyleCnt="0"/>
      <dgm:spPr/>
      <dgm:t>
        <a:bodyPr/>
        <a:lstStyle/>
        <a:p>
          <a:endParaRPr lang="ru-RU"/>
        </a:p>
      </dgm:t>
    </dgm:pt>
    <dgm:pt modelId="{45966F92-FD12-4CEC-8106-580DC7EBB4FC}" type="pres">
      <dgm:prSet presAssocID="{E039AEB4-3008-479C-B3DA-40F65A3A487E}" presName="level2Shape" presStyleLbl="node2" presStyleIdx="1" presStyleCnt="4" custLinFactNeighborX="1344" custLinFactNeighborY="3468"/>
      <dgm:spPr/>
      <dgm:t>
        <a:bodyPr/>
        <a:lstStyle/>
        <a:p>
          <a:endParaRPr lang="ru-RU"/>
        </a:p>
      </dgm:t>
    </dgm:pt>
    <dgm:pt modelId="{E779C316-F59A-4992-B25E-372FDA33D036}" type="pres">
      <dgm:prSet presAssocID="{E039AEB4-3008-479C-B3DA-40F65A3A487E}" presName="hierChild3" presStyleCnt="0"/>
      <dgm:spPr/>
      <dgm:t>
        <a:bodyPr/>
        <a:lstStyle/>
        <a:p>
          <a:endParaRPr lang="ru-RU"/>
        </a:p>
      </dgm:t>
    </dgm:pt>
    <dgm:pt modelId="{E35C24C2-BDCE-4AAC-A75E-9D6E54197531}" type="pres">
      <dgm:prSet presAssocID="{73AD8C92-52C9-4BCE-A2E1-4C2C2B599AFF}" presName="Name25" presStyleLbl="parChTrans1D2" presStyleIdx="2" presStyleCnt="4"/>
      <dgm:spPr/>
      <dgm:t>
        <a:bodyPr/>
        <a:lstStyle/>
        <a:p>
          <a:endParaRPr lang="ru-RU"/>
        </a:p>
      </dgm:t>
    </dgm:pt>
    <dgm:pt modelId="{4CF127D4-0847-4B7F-994B-CF8B3DA31274}" type="pres">
      <dgm:prSet presAssocID="{73AD8C92-52C9-4BCE-A2E1-4C2C2B599AF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C271143-0444-4157-9D0A-309ACADDECE7}" type="pres">
      <dgm:prSet presAssocID="{7CC58550-941E-4382-A324-84FA4B1C1714}" presName="Name30" presStyleCnt="0"/>
      <dgm:spPr/>
      <dgm:t>
        <a:bodyPr/>
        <a:lstStyle/>
        <a:p>
          <a:endParaRPr lang="ru-RU"/>
        </a:p>
      </dgm:t>
    </dgm:pt>
    <dgm:pt modelId="{539B5720-A490-4A93-9C8D-ADA06BAFA5F1}" type="pres">
      <dgm:prSet presAssocID="{7CC58550-941E-4382-A324-84FA4B1C1714}" presName="level2Shape" presStyleLbl="node2" presStyleIdx="2" presStyleCnt="4" custLinFactNeighborX="1344" custLinFactNeighborY="-7184"/>
      <dgm:spPr/>
      <dgm:t>
        <a:bodyPr/>
        <a:lstStyle/>
        <a:p>
          <a:endParaRPr lang="ru-RU"/>
        </a:p>
      </dgm:t>
    </dgm:pt>
    <dgm:pt modelId="{C8BE9F65-E866-4A88-AA1B-CF15AFAE9DBB}" type="pres">
      <dgm:prSet presAssocID="{7CC58550-941E-4382-A324-84FA4B1C1714}" presName="hierChild3" presStyleCnt="0"/>
      <dgm:spPr/>
      <dgm:t>
        <a:bodyPr/>
        <a:lstStyle/>
        <a:p>
          <a:endParaRPr lang="ru-RU"/>
        </a:p>
      </dgm:t>
    </dgm:pt>
    <dgm:pt modelId="{53CAAF74-BC57-41DA-A96A-9CA43751EFDC}" type="pres">
      <dgm:prSet presAssocID="{264724EA-9A47-4872-B26A-272D22FD4B09}" presName="Name25" presStyleLbl="parChTrans1D2" presStyleIdx="3" presStyleCnt="4"/>
      <dgm:spPr/>
      <dgm:t>
        <a:bodyPr/>
        <a:lstStyle/>
        <a:p>
          <a:endParaRPr lang="ru-RU"/>
        </a:p>
      </dgm:t>
    </dgm:pt>
    <dgm:pt modelId="{425063A0-3668-416E-B026-3AEF8024F1BA}" type="pres">
      <dgm:prSet presAssocID="{264724EA-9A47-4872-B26A-272D22FD4B0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0F476E7-8DB8-4D1F-A0D3-35574F24BC32}" type="pres">
      <dgm:prSet presAssocID="{FD29203D-853C-4C6D-B260-D4DF46702914}" presName="Name30" presStyleCnt="0"/>
      <dgm:spPr/>
      <dgm:t>
        <a:bodyPr/>
        <a:lstStyle/>
        <a:p>
          <a:endParaRPr lang="ru-RU"/>
        </a:p>
      </dgm:t>
    </dgm:pt>
    <dgm:pt modelId="{81F4E41F-6445-4E42-B103-AEE0F5679B33}" type="pres">
      <dgm:prSet presAssocID="{FD29203D-853C-4C6D-B260-D4DF46702914}" presName="level2Shape" presStyleLbl="node2" presStyleIdx="3" presStyleCnt="4" custLinFactNeighborX="1344" custLinFactNeighborY="-17835"/>
      <dgm:spPr/>
      <dgm:t>
        <a:bodyPr/>
        <a:lstStyle/>
        <a:p>
          <a:endParaRPr lang="ru-RU"/>
        </a:p>
      </dgm:t>
    </dgm:pt>
    <dgm:pt modelId="{181C6287-2296-4298-AD7F-4442A04C5993}" type="pres">
      <dgm:prSet presAssocID="{FD29203D-853C-4C6D-B260-D4DF46702914}" presName="hierChild3" presStyleCnt="0"/>
      <dgm:spPr/>
      <dgm:t>
        <a:bodyPr/>
        <a:lstStyle/>
        <a:p>
          <a:endParaRPr lang="ru-RU"/>
        </a:p>
      </dgm:t>
    </dgm:pt>
    <dgm:pt modelId="{4EC485A0-6159-46C8-A2D0-7430FA409F90}" type="pres">
      <dgm:prSet presAssocID="{48D59C4F-7905-4BD5-8410-B83AAF7C9C23}" presName="bgShapesFlow" presStyleCnt="0"/>
      <dgm:spPr/>
      <dgm:t>
        <a:bodyPr/>
        <a:lstStyle/>
        <a:p>
          <a:endParaRPr lang="ru-RU"/>
        </a:p>
      </dgm:t>
    </dgm:pt>
  </dgm:ptLst>
  <dgm:cxnLst>
    <dgm:cxn modelId="{84ABE84B-633C-4FF9-8E0B-9199700993F8}" type="presOf" srcId="{73AD8C92-52C9-4BCE-A2E1-4C2C2B599AFF}" destId="{E35C24C2-BDCE-4AAC-A75E-9D6E54197531}" srcOrd="0" destOrd="0" presId="urn:microsoft.com/office/officeart/2005/8/layout/hierarchy5"/>
    <dgm:cxn modelId="{483EBA10-C9A5-4691-8E1F-9651E217A250}" type="presOf" srcId="{991C6227-D518-4E8D-9381-53723E9B44C1}" destId="{23DA8B1D-BB1F-4991-BE2D-0DCE0DF7CD37}" srcOrd="1" destOrd="0" presId="urn:microsoft.com/office/officeart/2005/8/layout/hierarchy5"/>
    <dgm:cxn modelId="{F76FDC88-0F52-4CC3-8498-E38902D30CB2}" type="presOf" srcId="{238EB718-8FFB-49B1-B86E-A5954FD094BE}" destId="{DC263F89-3D01-40D7-AB6E-534A98CA8EE2}" srcOrd="0" destOrd="0" presId="urn:microsoft.com/office/officeart/2005/8/layout/hierarchy5"/>
    <dgm:cxn modelId="{290403C0-9831-480E-94AB-0778C2E744C1}" type="presOf" srcId="{FD29203D-853C-4C6D-B260-D4DF46702914}" destId="{81F4E41F-6445-4E42-B103-AEE0F5679B33}" srcOrd="0" destOrd="0" presId="urn:microsoft.com/office/officeart/2005/8/layout/hierarchy5"/>
    <dgm:cxn modelId="{C46D0C79-B5BF-4914-B9B8-DB177E234D5B}" type="presOf" srcId="{991C6227-D518-4E8D-9381-53723E9B44C1}" destId="{8DCBC37B-99F9-461B-BC51-9F4CA11621EA}" srcOrd="0" destOrd="0" presId="urn:microsoft.com/office/officeart/2005/8/layout/hierarchy5"/>
    <dgm:cxn modelId="{769045AA-5A54-4264-A12C-55D6C5F644D8}" type="presOf" srcId="{E039AEB4-3008-479C-B3DA-40F65A3A487E}" destId="{45966F92-FD12-4CEC-8106-580DC7EBB4FC}" srcOrd="0" destOrd="0" presId="urn:microsoft.com/office/officeart/2005/8/layout/hierarchy5"/>
    <dgm:cxn modelId="{F413A5B7-4296-430F-BC79-783BB6936B0C}" type="presOf" srcId="{7CC58550-941E-4382-A324-84FA4B1C1714}" destId="{539B5720-A490-4A93-9C8D-ADA06BAFA5F1}" srcOrd="0" destOrd="0" presId="urn:microsoft.com/office/officeart/2005/8/layout/hierarchy5"/>
    <dgm:cxn modelId="{0EA19052-48B8-418F-BF74-0EA61CABF01A}" srcId="{48D59C4F-7905-4BD5-8410-B83AAF7C9C23}" destId="{E864D06C-30C7-4710-8AB1-5C8C95099485}" srcOrd="0" destOrd="0" parTransId="{FB0BC3B9-B428-4660-A8AF-6835148FEDD4}" sibTransId="{84E832B7-575C-482A-8063-AAEDEFD56F8E}"/>
    <dgm:cxn modelId="{91DA7ADE-1E44-462E-9235-F4D0A7B6606A}" srcId="{E864D06C-30C7-4710-8AB1-5C8C95099485}" destId="{FD29203D-853C-4C6D-B260-D4DF46702914}" srcOrd="3" destOrd="0" parTransId="{264724EA-9A47-4872-B26A-272D22FD4B09}" sibTransId="{5793F63C-B480-450E-9A3C-97F6061263C6}"/>
    <dgm:cxn modelId="{DFE21394-1A0C-46D8-BAFC-F2694B5019A4}" srcId="{E864D06C-30C7-4710-8AB1-5C8C95099485}" destId="{7CC58550-941E-4382-A324-84FA4B1C1714}" srcOrd="2" destOrd="0" parTransId="{73AD8C92-52C9-4BCE-A2E1-4C2C2B599AFF}" sibTransId="{0A2C54EC-ED76-4B75-8297-13E2312D08FC}"/>
    <dgm:cxn modelId="{2BBE4A85-5D0C-4035-A1A6-0B09574736E1}" type="presOf" srcId="{66B7CB13-6792-43EF-9B76-CB4BA0AF6EB5}" destId="{DDC4D507-5139-4B70-9971-52E36E7663EC}" srcOrd="0" destOrd="0" presId="urn:microsoft.com/office/officeart/2005/8/layout/hierarchy5"/>
    <dgm:cxn modelId="{5674E746-88D4-45D0-B3C2-F325A6902D1A}" srcId="{E864D06C-30C7-4710-8AB1-5C8C95099485}" destId="{E039AEB4-3008-479C-B3DA-40F65A3A487E}" srcOrd="1" destOrd="0" parTransId="{991C6227-D518-4E8D-9381-53723E9B44C1}" sibTransId="{BFA056F1-3B56-4AED-95F5-94951B4750C0}"/>
    <dgm:cxn modelId="{4C514D16-3389-4760-B6EA-ADFBDB807F00}" type="presOf" srcId="{E864D06C-30C7-4710-8AB1-5C8C95099485}" destId="{C70BA51A-8418-4858-A9E8-D1B82B1CF97C}" srcOrd="0" destOrd="0" presId="urn:microsoft.com/office/officeart/2005/8/layout/hierarchy5"/>
    <dgm:cxn modelId="{1D8CD361-2CB4-4539-BFB5-90DDBD4A63FA}" type="presOf" srcId="{73AD8C92-52C9-4BCE-A2E1-4C2C2B599AFF}" destId="{4CF127D4-0847-4B7F-994B-CF8B3DA31274}" srcOrd="1" destOrd="0" presId="urn:microsoft.com/office/officeart/2005/8/layout/hierarchy5"/>
    <dgm:cxn modelId="{9BC499EF-B9FE-40BE-AF9A-76576EE43C80}" type="presOf" srcId="{48D59C4F-7905-4BD5-8410-B83AAF7C9C23}" destId="{F4830437-0355-4B84-A8A1-D85B6C40FED7}" srcOrd="0" destOrd="0" presId="urn:microsoft.com/office/officeart/2005/8/layout/hierarchy5"/>
    <dgm:cxn modelId="{0FF2BF7D-B5A4-4382-AA33-679A2D4246D1}" type="presOf" srcId="{264724EA-9A47-4872-B26A-272D22FD4B09}" destId="{53CAAF74-BC57-41DA-A96A-9CA43751EFDC}" srcOrd="0" destOrd="0" presId="urn:microsoft.com/office/officeart/2005/8/layout/hierarchy5"/>
    <dgm:cxn modelId="{B0CBFB9B-AD0F-4BDF-8ED7-14272908252F}" type="presOf" srcId="{238EB718-8FFB-49B1-B86E-A5954FD094BE}" destId="{C402F94F-3CF0-4D04-BF2D-7F19B1CE3244}" srcOrd="1" destOrd="0" presId="urn:microsoft.com/office/officeart/2005/8/layout/hierarchy5"/>
    <dgm:cxn modelId="{3CB075E6-18A7-4E62-87BE-AC1FB08B5FB5}" srcId="{E864D06C-30C7-4710-8AB1-5C8C95099485}" destId="{66B7CB13-6792-43EF-9B76-CB4BA0AF6EB5}" srcOrd="0" destOrd="0" parTransId="{238EB718-8FFB-49B1-B86E-A5954FD094BE}" sibTransId="{5A64076B-8ABA-4378-9D1A-E1FB3F2E331B}"/>
    <dgm:cxn modelId="{D9A430BC-90F6-4C04-A025-1B93968858F2}" type="presOf" srcId="{264724EA-9A47-4872-B26A-272D22FD4B09}" destId="{425063A0-3668-416E-B026-3AEF8024F1BA}" srcOrd="1" destOrd="0" presId="urn:microsoft.com/office/officeart/2005/8/layout/hierarchy5"/>
    <dgm:cxn modelId="{09A5B2AA-49C4-4117-A86A-533B4055C0CB}" type="presParOf" srcId="{F4830437-0355-4B84-A8A1-D85B6C40FED7}" destId="{7A02428A-E9BF-4547-A63D-1DF17E0A63AC}" srcOrd="0" destOrd="0" presId="urn:microsoft.com/office/officeart/2005/8/layout/hierarchy5"/>
    <dgm:cxn modelId="{D23189EE-0E4F-4FD0-B961-C1CC4A9145BD}" type="presParOf" srcId="{7A02428A-E9BF-4547-A63D-1DF17E0A63AC}" destId="{0AAFBBBD-1D6C-4DAE-9F71-ABDDABC245F6}" srcOrd="0" destOrd="0" presId="urn:microsoft.com/office/officeart/2005/8/layout/hierarchy5"/>
    <dgm:cxn modelId="{D57B464E-C896-4101-B1B7-644B46A165C0}" type="presParOf" srcId="{0AAFBBBD-1D6C-4DAE-9F71-ABDDABC245F6}" destId="{3C5CF99F-FF99-468B-8EFF-8225AAAA21AF}" srcOrd="0" destOrd="0" presId="urn:microsoft.com/office/officeart/2005/8/layout/hierarchy5"/>
    <dgm:cxn modelId="{ED01F0A8-8AF0-4C61-BA88-391489926B16}" type="presParOf" srcId="{3C5CF99F-FF99-468B-8EFF-8225AAAA21AF}" destId="{C70BA51A-8418-4858-A9E8-D1B82B1CF97C}" srcOrd="0" destOrd="0" presId="urn:microsoft.com/office/officeart/2005/8/layout/hierarchy5"/>
    <dgm:cxn modelId="{08C89D07-6F05-4CEF-BBC9-BF262CA4E922}" type="presParOf" srcId="{3C5CF99F-FF99-468B-8EFF-8225AAAA21AF}" destId="{23B95730-57F6-46AC-A635-848B482F1C39}" srcOrd="1" destOrd="0" presId="urn:microsoft.com/office/officeart/2005/8/layout/hierarchy5"/>
    <dgm:cxn modelId="{5DBA776F-15D8-4EA6-B2D3-7D08CF852DF1}" type="presParOf" srcId="{23B95730-57F6-46AC-A635-848B482F1C39}" destId="{DC263F89-3D01-40D7-AB6E-534A98CA8EE2}" srcOrd="0" destOrd="0" presId="urn:microsoft.com/office/officeart/2005/8/layout/hierarchy5"/>
    <dgm:cxn modelId="{3825DC97-CD6E-41B3-B69D-CD2188A680F5}" type="presParOf" srcId="{DC263F89-3D01-40D7-AB6E-534A98CA8EE2}" destId="{C402F94F-3CF0-4D04-BF2D-7F19B1CE3244}" srcOrd="0" destOrd="0" presId="urn:microsoft.com/office/officeart/2005/8/layout/hierarchy5"/>
    <dgm:cxn modelId="{85D25450-A12A-4783-9039-8616A1031517}" type="presParOf" srcId="{23B95730-57F6-46AC-A635-848B482F1C39}" destId="{8E8D447F-F169-4673-8B2E-7B6B3D87F02F}" srcOrd="1" destOrd="0" presId="urn:microsoft.com/office/officeart/2005/8/layout/hierarchy5"/>
    <dgm:cxn modelId="{830D6855-1C76-4979-B77D-806430F41327}" type="presParOf" srcId="{8E8D447F-F169-4673-8B2E-7B6B3D87F02F}" destId="{DDC4D507-5139-4B70-9971-52E36E7663EC}" srcOrd="0" destOrd="0" presId="urn:microsoft.com/office/officeart/2005/8/layout/hierarchy5"/>
    <dgm:cxn modelId="{0DB2B92D-CD07-4F76-A46F-8D85DF3DF692}" type="presParOf" srcId="{8E8D447F-F169-4673-8B2E-7B6B3D87F02F}" destId="{379F934C-B034-4806-8AA8-651F67170E8E}" srcOrd="1" destOrd="0" presId="urn:microsoft.com/office/officeart/2005/8/layout/hierarchy5"/>
    <dgm:cxn modelId="{45BB4966-2D7D-453D-B030-52B085403E40}" type="presParOf" srcId="{23B95730-57F6-46AC-A635-848B482F1C39}" destId="{8DCBC37B-99F9-461B-BC51-9F4CA11621EA}" srcOrd="2" destOrd="0" presId="urn:microsoft.com/office/officeart/2005/8/layout/hierarchy5"/>
    <dgm:cxn modelId="{FCA98ACA-CBE8-4FE4-AD8E-E8C8A84A3108}" type="presParOf" srcId="{8DCBC37B-99F9-461B-BC51-9F4CA11621EA}" destId="{23DA8B1D-BB1F-4991-BE2D-0DCE0DF7CD37}" srcOrd="0" destOrd="0" presId="urn:microsoft.com/office/officeart/2005/8/layout/hierarchy5"/>
    <dgm:cxn modelId="{10728FBE-5ABA-43F3-8227-2B540F7656F7}" type="presParOf" srcId="{23B95730-57F6-46AC-A635-848B482F1C39}" destId="{72491247-1AE3-453C-911B-BCF614933186}" srcOrd="3" destOrd="0" presId="urn:microsoft.com/office/officeart/2005/8/layout/hierarchy5"/>
    <dgm:cxn modelId="{64C0F8D2-14D4-4816-B9BD-6B8EB35681BB}" type="presParOf" srcId="{72491247-1AE3-453C-911B-BCF614933186}" destId="{45966F92-FD12-4CEC-8106-580DC7EBB4FC}" srcOrd="0" destOrd="0" presId="urn:microsoft.com/office/officeart/2005/8/layout/hierarchy5"/>
    <dgm:cxn modelId="{4E7A7A5D-3892-4184-9042-EDBAB3B0816D}" type="presParOf" srcId="{72491247-1AE3-453C-911B-BCF614933186}" destId="{E779C316-F59A-4992-B25E-372FDA33D036}" srcOrd="1" destOrd="0" presId="urn:microsoft.com/office/officeart/2005/8/layout/hierarchy5"/>
    <dgm:cxn modelId="{67EBCA79-21AB-479E-B5D5-D4A001AB0684}" type="presParOf" srcId="{23B95730-57F6-46AC-A635-848B482F1C39}" destId="{E35C24C2-BDCE-4AAC-A75E-9D6E54197531}" srcOrd="4" destOrd="0" presId="urn:microsoft.com/office/officeart/2005/8/layout/hierarchy5"/>
    <dgm:cxn modelId="{C45EDD8E-9707-4195-8C5B-0D2A6F03EC54}" type="presParOf" srcId="{E35C24C2-BDCE-4AAC-A75E-9D6E54197531}" destId="{4CF127D4-0847-4B7F-994B-CF8B3DA31274}" srcOrd="0" destOrd="0" presId="urn:microsoft.com/office/officeart/2005/8/layout/hierarchy5"/>
    <dgm:cxn modelId="{34EB3704-BC80-440E-A024-13400D8D005D}" type="presParOf" srcId="{23B95730-57F6-46AC-A635-848B482F1C39}" destId="{6C271143-0444-4157-9D0A-309ACADDECE7}" srcOrd="5" destOrd="0" presId="urn:microsoft.com/office/officeart/2005/8/layout/hierarchy5"/>
    <dgm:cxn modelId="{D2349A59-FF87-464A-9B39-6B10D95DF996}" type="presParOf" srcId="{6C271143-0444-4157-9D0A-309ACADDECE7}" destId="{539B5720-A490-4A93-9C8D-ADA06BAFA5F1}" srcOrd="0" destOrd="0" presId="urn:microsoft.com/office/officeart/2005/8/layout/hierarchy5"/>
    <dgm:cxn modelId="{23962445-FE05-4B1D-812D-3B11803475AD}" type="presParOf" srcId="{6C271143-0444-4157-9D0A-309ACADDECE7}" destId="{C8BE9F65-E866-4A88-AA1B-CF15AFAE9DBB}" srcOrd="1" destOrd="0" presId="urn:microsoft.com/office/officeart/2005/8/layout/hierarchy5"/>
    <dgm:cxn modelId="{B383247C-0855-426F-A9F6-052A373AC204}" type="presParOf" srcId="{23B95730-57F6-46AC-A635-848B482F1C39}" destId="{53CAAF74-BC57-41DA-A96A-9CA43751EFDC}" srcOrd="6" destOrd="0" presId="urn:microsoft.com/office/officeart/2005/8/layout/hierarchy5"/>
    <dgm:cxn modelId="{DAC8CA31-3792-4DFA-BB64-A29495E936AF}" type="presParOf" srcId="{53CAAF74-BC57-41DA-A96A-9CA43751EFDC}" destId="{425063A0-3668-416E-B026-3AEF8024F1BA}" srcOrd="0" destOrd="0" presId="urn:microsoft.com/office/officeart/2005/8/layout/hierarchy5"/>
    <dgm:cxn modelId="{2466263E-C793-47D3-BEB3-6EB691AC91E0}" type="presParOf" srcId="{23B95730-57F6-46AC-A635-848B482F1C39}" destId="{10F476E7-8DB8-4D1F-A0D3-35574F24BC32}" srcOrd="7" destOrd="0" presId="urn:microsoft.com/office/officeart/2005/8/layout/hierarchy5"/>
    <dgm:cxn modelId="{DE65177E-93D4-425C-B9A3-442262F913F1}" type="presParOf" srcId="{10F476E7-8DB8-4D1F-A0D3-35574F24BC32}" destId="{81F4E41F-6445-4E42-B103-AEE0F5679B33}" srcOrd="0" destOrd="0" presId="urn:microsoft.com/office/officeart/2005/8/layout/hierarchy5"/>
    <dgm:cxn modelId="{401984A4-D3D7-40D6-8254-362E4CAAEBA9}" type="presParOf" srcId="{10F476E7-8DB8-4D1F-A0D3-35574F24BC32}" destId="{181C6287-2296-4298-AD7F-4442A04C5993}" srcOrd="1" destOrd="0" presId="urn:microsoft.com/office/officeart/2005/8/layout/hierarchy5"/>
    <dgm:cxn modelId="{F31133D6-1AD4-4D5C-865F-E17CC9CF2718}" type="presParOf" srcId="{F4830437-0355-4B84-A8A1-D85B6C40FED7}" destId="{4EC485A0-6159-46C8-A2D0-7430FA409F9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C771E-4B96-46F7-9449-6E40BEE11E7F}" type="doc">
      <dgm:prSet loTypeId="urn:microsoft.com/office/officeart/2005/8/layout/radial5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50532-626D-4CFF-BB58-28A2F1AB3DB7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7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Расходы на физическую культуру и спорт в 2012 году</a:t>
          </a:r>
        </a:p>
        <a:p>
          <a:pPr>
            <a:spcAft>
              <a:spcPts val="0"/>
            </a:spcAft>
          </a:pPr>
          <a:r>
            <a:rPr lang="ru-RU" sz="17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4,7 млн. рублей</a:t>
          </a:r>
          <a:endParaRPr lang="ru-RU" sz="1700" b="1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FDD3C01-511B-4A23-A618-1F5243C5780D}" type="parTrans" cxnId="{8E2779FA-98A8-43AF-B256-8A61FA8873C4}">
      <dgm:prSet/>
      <dgm:spPr/>
      <dgm:t>
        <a:bodyPr/>
        <a:lstStyle/>
        <a:p>
          <a:endParaRPr lang="ru-RU"/>
        </a:p>
      </dgm:t>
    </dgm:pt>
    <dgm:pt modelId="{E645E91E-6A3B-4C50-A423-A08D137E4548}" type="sibTrans" cxnId="{8E2779FA-98A8-43AF-B256-8A61FA8873C4}">
      <dgm:prSet/>
      <dgm:spPr/>
      <dgm:t>
        <a:bodyPr/>
        <a:lstStyle/>
        <a:p>
          <a:endParaRPr lang="ru-RU"/>
        </a:p>
      </dgm:t>
    </dgm:pt>
    <dgm:pt modelId="{2E0CF99D-B8F6-4DDD-9604-E7CC06ABAB4F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Организационное обеспечение  </a:t>
          </a:r>
        </a:p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1,5 млн. рублей</a:t>
          </a:r>
          <a:endParaRPr lang="ru-RU" sz="1300" b="1" cap="none" spc="0" dirty="0">
            <a:ln w="11430">
              <a:solidFill>
                <a:srgbClr val="FFCC00"/>
              </a:solidFill>
            </a:ln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3671961-6678-4C86-A317-0D05C38CA11A}" type="parTrans" cxnId="{362204E4-49B7-4C01-9807-D62F60AEE918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CBFFA5DA-244B-4525-ACBA-ABBEC8D18BAC}" type="sibTrans" cxnId="{362204E4-49B7-4C01-9807-D62F60AEE918}">
      <dgm:prSet/>
      <dgm:spPr/>
      <dgm:t>
        <a:bodyPr/>
        <a:lstStyle/>
        <a:p>
          <a:endParaRPr lang="ru-RU"/>
        </a:p>
      </dgm:t>
    </dgm:pt>
    <dgm:pt modelId="{CE771C9A-EEFD-4806-95ED-55FC3CDA0E31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ВЦП «Развитие детско-юношеского спорта в Краснодарском крае» на 2011-2013 годы </a:t>
          </a:r>
        </a:p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0,7 млн. рублей</a:t>
          </a:r>
        </a:p>
        <a:p>
          <a:endParaRPr lang="ru-RU" sz="1300" b="1" cap="none" spc="0" dirty="0">
            <a:ln w="11430">
              <a:solidFill>
                <a:srgbClr val="FFCC00"/>
              </a:solidFill>
            </a:ln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8BADD00-B70B-48A1-BD2F-A469BD2A76E3}" type="parTrans" cxnId="{5DF331A1-49F2-4CB5-A50A-8BFAD93020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DCA99C1B-AA83-4FD6-B05D-B7751F6360D0}" type="sibTrans" cxnId="{5DF331A1-49F2-4CB5-A50A-8BFAD930208C}">
      <dgm:prSet/>
      <dgm:spPr/>
      <dgm:t>
        <a:bodyPr/>
        <a:lstStyle/>
        <a:p>
          <a:endParaRPr lang="ru-RU"/>
        </a:p>
      </dgm:t>
    </dgm:pt>
    <dgm:pt modelId="{ABF27D85-6DF6-4DAD-9FE6-EF05996BF24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РЦП «Развитие массового спорта в Темрюкском районе» на 2011-2013 годы </a:t>
          </a:r>
        </a:p>
        <a:p>
          <a:r>
            <a:rPr lang="ru-RU" sz="1300" b="1" cap="none" spc="0" dirty="0" smtClean="0">
              <a:ln w="11430">
                <a:solidFill>
                  <a:srgbClr val="FFCC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2,5 млн. рублей</a:t>
          </a:r>
          <a:endParaRPr lang="ru-RU" sz="1300" b="1" cap="none" spc="0" dirty="0">
            <a:ln w="11430">
              <a:solidFill>
                <a:srgbClr val="FFCC00"/>
              </a:solidFill>
            </a:ln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67BB687-5C71-472D-BEFD-25B3800748C2}" type="parTrans" cxnId="{08C1D14D-B080-4A7B-83D0-D9799B9B15F7}">
      <dgm:prSet/>
      <dgm:spPr/>
      <dgm:t>
        <a:bodyPr/>
        <a:lstStyle/>
        <a:p>
          <a:endParaRPr lang="ru-RU"/>
        </a:p>
      </dgm:t>
    </dgm:pt>
    <dgm:pt modelId="{12C1237F-9971-494A-A9FD-B103A5DDEA45}" type="sibTrans" cxnId="{08C1D14D-B080-4A7B-83D0-D9799B9B15F7}">
      <dgm:prSet/>
      <dgm:spPr/>
      <dgm:t>
        <a:bodyPr/>
        <a:lstStyle/>
        <a:p>
          <a:endParaRPr lang="ru-RU"/>
        </a:p>
      </dgm:t>
    </dgm:pt>
    <dgm:pt modelId="{6339D19A-018B-4354-8577-A73D7D0DDEF6}" type="pres">
      <dgm:prSet presAssocID="{EA7C771E-4B96-46F7-9449-6E40BEE11E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A1AFA-BD26-438A-ADD0-989CA73A98B9}" type="pres">
      <dgm:prSet presAssocID="{73150532-626D-4CFF-BB58-28A2F1AB3DB7}" presName="centerShape" presStyleLbl="node0" presStyleIdx="0" presStyleCnt="1" custScaleX="162501" custScaleY="162501" custLinFactNeighborX="-607" custLinFactNeighborY="-15361"/>
      <dgm:spPr/>
      <dgm:t>
        <a:bodyPr/>
        <a:lstStyle/>
        <a:p>
          <a:endParaRPr lang="ru-RU"/>
        </a:p>
      </dgm:t>
    </dgm:pt>
    <dgm:pt modelId="{2748E783-080C-4FD8-B6E8-30085BCBD98B}" type="pres">
      <dgm:prSet presAssocID="{53671961-6678-4C86-A317-0D05C38CA11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0B3E5BEB-FC2E-4D68-AFAA-76217478CFFB}" type="pres">
      <dgm:prSet presAssocID="{53671961-6678-4C86-A317-0D05C38CA11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6BCD90B-78C3-46BB-8110-054E2A33B2E1}" type="pres">
      <dgm:prSet presAssocID="{2E0CF99D-B8F6-4DDD-9604-E7CC06ABAB4F}" presName="node" presStyleLbl="node1" presStyleIdx="0" presStyleCnt="3" custScaleX="156682" custScaleY="102090" custRadScaleRad="117447" custRadScaleInc="100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B3B75-7DD3-4C20-A1DB-07D532996B61}" type="pres">
      <dgm:prSet presAssocID="{48BADD00-B70B-48A1-BD2F-A469BD2A76E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A93C35D-85C7-46C2-AA0B-93882BAE1574}" type="pres">
      <dgm:prSet presAssocID="{48BADD00-B70B-48A1-BD2F-A469BD2A76E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EFDD1D9-A7D1-486E-A551-3A2A7A01F446}" type="pres">
      <dgm:prSet presAssocID="{CE771C9A-EEFD-4806-95ED-55FC3CDA0E31}" presName="node" presStyleLbl="node1" presStyleIdx="1" presStyleCnt="3" custScaleX="151253" custScaleY="102090" custRadScaleRad="35134" custRadScaleInc="10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BD067-ACC6-43F1-802B-357A5742D1AF}" type="pres">
      <dgm:prSet presAssocID="{867BB687-5C71-472D-BEFD-25B3800748C2}" presName="parTrans" presStyleLbl="sibTrans2D1" presStyleIdx="2" presStyleCnt="3"/>
      <dgm:spPr/>
      <dgm:t>
        <a:bodyPr/>
        <a:lstStyle/>
        <a:p>
          <a:endParaRPr lang="ru-RU"/>
        </a:p>
      </dgm:t>
    </dgm:pt>
    <dgm:pt modelId="{1AE9BC50-26BF-40AD-BE8B-4AB448D50942}" type="pres">
      <dgm:prSet presAssocID="{867BB687-5C71-472D-BEFD-25B3800748C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D75E856-E505-47A0-B753-EB7E72617963}" type="pres">
      <dgm:prSet presAssocID="{ABF27D85-6DF6-4DAD-9FE6-EF05996BF245}" presName="node" presStyleLbl="node1" presStyleIdx="2" presStyleCnt="3" custScaleX="151253" custScaleY="102090" custRadScaleRad="114132" custRadScaleInc="9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49BE0-9266-48CA-822B-BCD5715BF607}" type="presOf" srcId="{EA7C771E-4B96-46F7-9449-6E40BEE11E7F}" destId="{6339D19A-018B-4354-8577-A73D7D0DDEF6}" srcOrd="0" destOrd="0" presId="urn:microsoft.com/office/officeart/2005/8/layout/radial5"/>
    <dgm:cxn modelId="{09B93E17-B5B9-44EC-BB7B-68F79AC9F3EF}" type="presOf" srcId="{ABF27D85-6DF6-4DAD-9FE6-EF05996BF245}" destId="{3D75E856-E505-47A0-B753-EB7E72617963}" srcOrd="0" destOrd="0" presId="urn:microsoft.com/office/officeart/2005/8/layout/radial5"/>
    <dgm:cxn modelId="{C01DD2E5-6056-479C-8008-3EAE1448DFFB}" type="presOf" srcId="{53671961-6678-4C86-A317-0D05C38CA11A}" destId="{2748E783-080C-4FD8-B6E8-30085BCBD98B}" srcOrd="0" destOrd="0" presId="urn:microsoft.com/office/officeart/2005/8/layout/radial5"/>
    <dgm:cxn modelId="{362204E4-49B7-4C01-9807-D62F60AEE918}" srcId="{73150532-626D-4CFF-BB58-28A2F1AB3DB7}" destId="{2E0CF99D-B8F6-4DDD-9604-E7CC06ABAB4F}" srcOrd="0" destOrd="0" parTransId="{53671961-6678-4C86-A317-0D05C38CA11A}" sibTransId="{CBFFA5DA-244B-4525-ACBA-ABBEC8D18BAC}"/>
    <dgm:cxn modelId="{DB7D1A84-7D97-400B-91F7-3259457FC70B}" type="presOf" srcId="{2E0CF99D-B8F6-4DDD-9604-E7CC06ABAB4F}" destId="{96BCD90B-78C3-46BB-8110-054E2A33B2E1}" srcOrd="0" destOrd="0" presId="urn:microsoft.com/office/officeart/2005/8/layout/radial5"/>
    <dgm:cxn modelId="{FDFA1527-7DBF-46EA-A204-6453D2D5A9FC}" type="presOf" srcId="{73150532-626D-4CFF-BB58-28A2F1AB3DB7}" destId="{527A1AFA-BD26-438A-ADD0-989CA73A98B9}" srcOrd="0" destOrd="0" presId="urn:microsoft.com/office/officeart/2005/8/layout/radial5"/>
    <dgm:cxn modelId="{C20018AB-B9DA-4584-AC77-A92D0C1912FD}" type="presOf" srcId="{48BADD00-B70B-48A1-BD2F-A469BD2A76E3}" destId="{5A0B3B75-7DD3-4C20-A1DB-07D532996B61}" srcOrd="0" destOrd="0" presId="urn:microsoft.com/office/officeart/2005/8/layout/radial5"/>
    <dgm:cxn modelId="{FE47E597-1C8C-47AB-AA56-F448DCCFD114}" type="presOf" srcId="{53671961-6678-4C86-A317-0D05C38CA11A}" destId="{0B3E5BEB-FC2E-4D68-AFAA-76217478CFFB}" srcOrd="1" destOrd="0" presId="urn:microsoft.com/office/officeart/2005/8/layout/radial5"/>
    <dgm:cxn modelId="{25551378-B56D-4F88-922A-1E61FA9C6FE7}" type="presOf" srcId="{867BB687-5C71-472D-BEFD-25B3800748C2}" destId="{0B3BD067-ACC6-43F1-802B-357A5742D1AF}" srcOrd="0" destOrd="0" presId="urn:microsoft.com/office/officeart/2005/8/layout/radial5"/>
    <dgm:cxn modelId="{AD96F932-692F-49A2-A442-29AE197C3740}" type="presOf" srcId="{48BADD00-B70B-48A1-BD2F-A469BD2A76E3}" destId="{AA93C35D-85C7-46C2-AA0B-93882BAE1574}" srcOrd="1" destOrd="0" presId="urn:microsoft.com/office/officeart/2005/8/layout/radial5"/>
    <dgm:cxn modelId="{08C1D14D-B080-4A7B-83D0-D9799B9B15F7}" srcId="{73150532-626D-4CFF-BB58-28A2F1AB3DB7}" destId="{ABF27D85-6DF6-4DAD-9FE6-EF05996BF245}" srcOrd="2" destOrd="0" parTransId="{867BB687-5C71-472D-BEFD-25B3800748C2}" sibTransId="{12C1237F-9971-494A-A9FD-B103A5DDEA45}"/>
    <dgm:cxn modelId="{9730AB32-18ED-4524-8C1D-E6AAA7D03F9A}" type="presOf" srcId="{CE771C9A-EEFD-4806-95ED-55FC3CDA0E31}" destId="{4EFDD1D9-A7D1-486E-A551-3A2A7A01F446}" srcOrd="0" destOrd="0" presId="urn:microsoft.com/office/officeart/2005/8/layout/radial5"/>
    <dgm:cxn modelId="{8E2779FA-98A8-43AF-B256-8A61FA8873C4}" srcId="{EA7C771E-4B96-46F7-9449-6E40BEE11E7F}" destId="{73150532-626D-4CFF-BB58-28A2F1AB3DB7}" srcOrd="0" destOrd="0" parTransId="{8FDD3C01-511B-4A23-A618-1F5243C5780D}" sibTransId="{E645E91E-6A3B-4C50-A423-A08D137E4548}"/>
    <dgm:cxn modelId="{5DF331A1-49F2-4CB5-A50A-8BFAD930208C}" srcId="{73150532-626D-4CFF-BB58-28A2F1AB3DB7}" destId="{CE771C9A-EEFD-4806-95ED-55FC3CDA0E31}" srcOrd="1" destOrd="0" parTransId="{48BADD00-B70B-48A1-BD2F-A469BD2A76E3}" sibTransId="{DCA99C1B-AA83-4FD6-B05D-B7751F6360D0}"/>
    <dgm:cxn modelId="{54237C4D-034C-48F0-B7F2-50BFC76119D3}" type="presOf" srcId="{867BB687-5C71-472D-BEFD-25B3800748C2}" destId="{1AE9BC50-26BF-40AD-BE8B-4AB448D50942}" srcOrd="1" destOrd="0" presId="urn:microsoft.com/office/officeart/2005/8/layout/radial5"/>
    <dgm:cxn modelId="{7E24AF16-2F59-43E9-938C-82C4D9D82998}" type="presParOf" srcId="{6339D19A-018B-4354-8577-A73D7D0DDEF6}" destId="{527A1AFA-BD26-438A-ADD0-989CA73A98B9}" srcOrd="0" destOrd="0" presId="urn:microsoft.com/office/officeart/2005/8/layout/radial5"/>
    <dgm:cxn modelId="{60331BA4-C649-45D6-A089-0183274958E8}" type="presParOf" srcId="{6339D19A-018B-4354-8577-A73D7D0DDEF6}" destId="{2748E783-080C-4FD8-B6E8-30085BCBD98B}" srcOrd="1" destOrd="0" presId="urn:microsoft.com/office/officeart/2005/8/layout/radial5"/>
    <dgm:cxn modelId="{B812E72B-F6F6-4E00-81C0-84DDF586C79A}" type="presParOf" srcId="{2748E783-080C-4FD8-B6E8-30085BCBD98B}" destId="{0B3E5BEB-FC2E-4D68-AFAA-76217478CFFB}" srcOrd="0" destOrd="0" presId="urn:microsoft.com/office/officeart/2005/8/layout/radial5"/>
    <dgm:cxn modelId="{6394DA03-4C1A-4C73-BFBB-98E9B58C03A7}" type="presParOf" srcId="{6339D19A-018B-4354-8577-A73D7D0DDEF6}" destId="{96BCD90B-78C3-46BB-8110-054E2A33B2E1}" srcOrd="2" destOrd="0" presId="urn:microsoft.com/office/officeart/2005/8/layout/radial5"/>
    <dgm:cxn modelId="{9BDC9012-43FD-4F7F-92DC-BD645D0243BA}" type="presParOf" srcId="{6339D19A-018B-4354-8577-A73D7D0DDEF6}" destId="{5A0B3B75-7DD3-4C20-A1DB-07D532996B61}" srcOrd="3" destOrd="0" presId="urn:microsoft.com/office/officeart/2005/8/layout/radial5"/>
    <dgm:cxn modelId="{5C325109-047F-4B6A-A0EB-F5FF4B289CDF}" type="presParOf" srcId="{5A0B3B75-7DD3-4C20-A1DB-07D532996B61}" destId="{AA93C35D-85C7-46C2-AA0B-93882BAE1574}" srcOrd="0" destOrd="0" presId="urn:microsoft.com/office/officeart/2005/8/layout/radial5"/>
    <dgm:cxn modelId="{BB4F6494-7DB8-4BA3-855D-FD16D1A2C48E}" type="presParOf" srcId="{6339D19A-018B-4354-8577-A73D7D0DDEF6}" destId="{4EFDD1D9-A7D1-486E-A551-3A2A7A01F446}" srcOrd="4" destOrd="0" presId="urn:microsoft.com/office/officeart/2005/8/layout/radial5"/>
    <dgm:cxn modelId="{E92AEDD2-0FE5-4430-BF9D-7734952505BF}" type="presParOf" srcId="{6339D19A-018B-4354-8577-A73D7D0DDEF6}" destId="{0B3BD067-ACC6-43F1-802B-357A5742D1AF}" srcOrd="5" destOrd="0" presId="urn:microsoft.com/office/officeart/2005/8/layout/radial5"/>
    <dgm:cxn modelId="{411AD4C9-0ABA-4097-9DB1-E1586D598381}" type="presParOf" srcId="{0B3BD067-ACC6-43F1-802B-357A5742D1AF}" destId="{1AE9BC50-26BF-40AD-BE8B-4AB448D50942}" srcOrd="0" destOrd="0" presId="urn:microsoft.com/office/officeart/2005/8/layout/radial5"/>
    <dgm:cxn modelId="{67201D69-CA47-43A2-844D-A23E433AA71A}" type="presParOf" srcId="{6339D19A-018B-4354-8577-A73D7D0DDEF6}" destId="{3D75E856-E505-47A0-B753-EB7E72617963}" srcOrd="6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0A680-07CD-45B0-BE86-116E71262B1E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1231-4238-4C10-83BB-9C475C0FB72C}">
      <dgm:prSet phldrT="[Текст]" custT="1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DCD7E4E-5FFB-44AC-86AD-5A1B0449E4CD}" type="parTrans" cxnId="{F83D33B7-C7E9-4F42-870A-C2DE4ACC08FD}">
      <dgm:prSet/>
      <dgm:spPr/>
      <dgm:t>
        <a:bodyPr/>
        <a:lstStyle/>
        <a:p>
          <a:endParaRPr lang="ru-RU"/>
        </a:p>
      </dgm:t>
    </dgm:pt>
    <dgm:pt modelId="{E30AC82F-B374-4961-A076-C094BE744FCD}" type="sibTrans" cxnId="{F83D33B7-C7E9-4F42-870A-C2DE4ACC08FD}">
      <dgm:prSet/>
      <dgm:spPr/>
      <dgm:t>
        <a:bodyPr/>
        <a:lstStyle/>
        <a:p>
          <a:endParaRPr lang="ru-RU"/>
        </a:p>
      </dgm:t>
    </dgm:pt>
    <dgm:pt modelId="{BC1C89E5-A3CB-47FE-9B69-12A654DD8F39}">
      <dgm:prSet phldrT="[Текст]" custT="1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Доплата к пенсии муниципальным служащим</a:t>
          </a:r>
        </a:p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2,3 млн. рублей</a:t>
          </a:r>
          <a:endParaRPr lang="ru-RU" sz="1800" b="1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E57FE41-A4CF-494E-B1CF-850585892E80}" type="parTrans" cxnId="{11D7645F-DB34-44C1-A2B0-0160BF7E326C}">
      <dgm:prSet/>
      <dgm:spPr/>
      <dgm:t>
        <a:bodyPr/>
        <a:lstStyle/>
        <a:p>
          <a:endParaRPr lang="ru-RU"/>
        </a:p>
      </dgm:t>
    </dgm:pt>
    <dgm:pt modelId="{F8CC2022-8609-47D5-B8F4-86E32621F15B}" type="sibTrans" cxnId="{11D7645F-DB34-44C1-A2B0-0160BF7E326C}">
      <dgm:prSet/>
      <dgm:spPr/>
      <dgm:t>
        <a:bodyPr/>
        <a:lstStyle/>
        <a:p>
          <a:endParaRPr lang="ru-RU"/>
        </a:p>
      </dgm:t>
    </dgm:pt>
    <dgm:pt modelId="{471FBEDB-40F5-4DFE-AABA-7A7D5787C539}">
      <dgm:prSet phldrT="[Текст]" custT="1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Социальное обеспечение населения (усиленное питание доноров, поддержка отдельных категорий педагогических работников и др.) </a:t>
          </a:r>
        </a:p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6,4 млн. рублей</a:t>
          </a:r>
          <a:endParaRPr lang="ru-RU" sz="1800" b="1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2D06475-C3DD-4276-A91D-A72B1FD3C27B}" type="parTrans" cxnId="{81476FC3-7F84-4736-A7D9-742D77F3F090}">
      <dgm:prSet/>
      <dgm:spPr/>
      <dgm:t>
        <a:bodyPr/>
        <a:lstStyle/>
        <a:p>
          <a:endParaRPr lang="ru-RU"/>
        </a:p>
      </dgm:t>
    </dgm:pt>
    <dgm:pt modelId="{6B28ACFD-123E-45AB-A1E0-381817EA8C30}" type="sibTrans" cxnId="{81476FC3-7F84-4736-A7D9-742D77F3F090}">
      <dgm:prSet/>
      <dgm:spPr/>
      <dgm:t>
        <a:bodyPr/>
        <a:lstStyle/>
        <a:p>
          <a:endParaRPr lang="ru-RU"/>
        </a:p>
      </dgm:t>
    </dgm:pt>
    <dgm:pt modelId="{91B19426-D9CC-4F6B-8D24-209FC3B28CB7}">
      <dgm:prSet phldrT="[Текст]" custT="1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Охрана семьи и детства (содержание детей-сирот, оплата труда приемным родителям и др.)</a:t>
          </a:r>
        </a:p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51,8 млн. рублей </a:t>
          </a:r>
          <a:endParaRPr lang="ru-RU" sz="1800" b="1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D9EA009-BBC8-4262-901F-1508CF33E90B}" type="parTrans" cxnId="{D03001EC-2A14-44A7-B8E0-58D896835CE2}">
      <dgm:prSet/>
      <dgm:spPr/>
      <dgm:t>
        <a:bodyPr/>
        <a:lstStyle/>
        <a:p>
          <a:endParaRPr lang="ru-RU"/>
        </a:p>
      </dgm:t>
    </dgm:pt>
    <dgm:pt modelId="{C7025F5A-7669-4074-8015-7905C678F250}" type="sibTrans" cxnId="{D03001EC-2A14-44A7-B8E0-58D896835CE2}">
      <dgm:prSet/>
      <dgm:spPr/>
      <dgm:t>
        <a:bodyPr/>
        <a:lstStyle/>
        <a:p>
          <a:endParaRPr lang="ru-RU"/>
        </a:p>
      </dgm:t>
    </dgm:pt>
    <dgm:pt modelId="{1BC90F62-0952-4D63-A95A-ADEF07C70321}">
      <dgm:prSet custT="1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Другие вопросы в области социальной политики (организация оздоровления и отдыха детей, опека и попечительство в отношении несовершеннолетних) 4,5 млн.рублей</a:t>
          </a:r>
          <a:endParaRPr lang="ru-RU" sz="1800" b="1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4EA5C4D-6751-4929-BC8B-2ACD19447FAD}" type="parTrans" cxnId="{933B16C1-7C39-4136-A25E-398AEED9A75A}">
      <dgm:prSet/>
      <dgm:spPr/>
      <dgm:t>
        <a:bodyPr/>
        <a:lstStyle/>
        <a:p>
          <a:endParaRPr lang="ru-RU"/>
        </a:p>
      </dgm:t>
    </dgm:pt>
    <dgm:pt modelId="{317F0264-5A2B-4A09-9DA7-697ADF740070}" type="sibTrans" cxnId="{933B16C1-7C39-4136-A25E-398AEED9A75A}">
      <dgm:prSet/>
      <dgm:spPr/>
      <dgm:t>
        <a:bodyPr/>
        <a:lstStyle/>
        <a:p>
          <a:endParaRPr lang="ru-RU"/>
        </a:p>
      </dgm:t>
    </dgm:pt>
    <dgm:pt modelId="{10D365BF-CB72-44FE-915B-56D46276136C}" type="pres">
      <dgm:prSet presAssocID="{5990A680-07CD-45B0-BE86-116E71262B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536F7-7D2A-4CDF-9FB5-8FA05AA6E84C}" type="pres">
      <dgm:prSet presAssocID="{A6BA1231-4238-4C10-83BB-9C475C0FB72C}" presName="roof" presStyleLbl="dkBgShp" presStyleIdx="0" presStyleCnt="2" custLinFactNeighborX="706" custLinFactNeighborY="-4341"/>
      <dgm:spPr/>
      <dgm:t>
        <a:bodyPr/>
        <a:lstStyle/>
        <a:p>
          <a:endParaRPr lang="ru-RU"/>
        </a:p>
      </dgm:t>
    </dgm:pt>
    <dgm:pt modelId="{7CD6BD6E-55B8-4877-A9E0-6D76AD67819E}" type="pres">
      <dgm:prSet presAssocID="{A6BA1231-4238-4C10-83BB-9C475C0FB72C}" presName="pillars" presStyleCnt="0"/>
      <dgm:spPr/>
    </dgm:pt>
    <dgm:pt modelId="{866C9AA6-5ACF-4FC8-9249-0D95F03B4ADF}" type="pres">
      <dgm:prSet presAssocID="{A6BA1231-4238-4C10-83BB-9C475C0FB72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397B-EA85-4C4F-BA10-D58A5BB151BD}" type="pres">
      <dgm:prSet presAssocID="{471FBEDB-40F5-4DFE-AABA-7A7D5787C53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6718-3146-453D-93A0-4007438A2970}" type="pres">
      <dgm:prSet presAssocID="{91B19426-D9CC-4F6B-8D24-209FC3B28CB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12816-97CB-4914-8EFA-4E93224495EE}" type="pres">
      <dgm:prSet presAssocID="{1BC90F62-0952-4D63-A95A-ADEF07C7032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132B-B21B-4959-A4B8-F4886A9058E8}" type="pres">
      <dgm:prSet presAssocID="{A6BA1231-4238-4C10-83BB-9C475C0FB72C}" presName="base" presStyleLbl="dkBgShp" presStyleIdx="1" presStyleCnt="2"/>
      <dgm:spPr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</dgm:ptLst>
  <dgm:cxnLst>
    <dgm:cxn modelId="{64983A69-73F1-4037-AF6F-3B60433EDDBE}" type="presOf" srcId="{471FBEDB-40F5-4DFE-AABA-7A7D5787C539}" destId="{687B397B-EA85-4C4F-BA10-D58A5BB151BD}" srcOrd="0" destOrd="0" presId="urn:microsoft.com/office/officeart/2005/8/layout/hList3"/>
    <dgm:cxn modelId="{81476FC3-7F84-4736-A7D9-742D77F3F090}" srcId="{A6BA1231-4238-4C10-83BB-9C475C0FB72C}" destId="{471FBEDB-40F5-4DFE-AABA-7A7D5787C539}" srcOrd="1" destOrd="0" parTransId="{72D06475-C3DD-4276-A91D-A72B1FD3C27B}" sibTransId="{6B28ACFD-123E-45AB-A1E0-381817EA8C30}"/>
    <dgm:cxn modelId="{11D7645F-DB34-44C1-A2B0-0160BF7E326C}" srcId="{A6BA1231-4238-4C10-83BB-9C475C0FB72C}" destId="{BC1C89E5-A3CB-47FE-9B69-12A654DD8F39}" srcOrd="0" destOrd="0" parTransId="{7E57FE41-A4CF-494E-B1CF-850585892E80}" sibTransId="{F8CC2022-8609-47D5-B8F4-86E32621F15B}"/>
    <dgm:cxn modelId="{A31C9B40-312D-43FE-9D72-946FCDCA8405}" type="presOf" srcId="{A6BA1231-4238-4C10-83BB-9C475C0FB72C}" destId="{28F536F7-7D2A-4CDF-9FB5-8FA05AA6E84C}" srcOrd="0" destOrd="0" presId="urn:microsoft.com/office/officeart/2005/8/layout/hList3"/>
    <dgm:cxn modelId="{D03001EC-2A14-44A7-B8E0-58D896835CE2}" srcId="{A6BA1231-4238-4C10-83BB-9C475C0FB72C}" destId="{91B19426-D9CC-4F6B-8D24-209FC3B28CB7}" srcOrd="2" destOrd="0" parTransId="{8D9EA009-BBC8-4262-901F-1508CF33E90B}" sibTransId="{C7025F5A-7669-4074-8015-7905C678F250}"/>
    <dgm:cxn modelId="{F83D33B7-C7E9-4F42-870A-C2DE4ACC08FD}" srcId="{5990A680-07CD-45B0-BE86-116E71262B1E}" destId="{A6BA1231-4238-4C10-83BB-9C475C0FB72C}" srcOrd="0" destOrd="0" parTransId="{5DCD7E4E-5FFB-44AC-86AD-5A1B0449E4CD}" sibTransId="{E30AC82F-B374-4961-A076-C094BE744FCD}"/>
    <dgm:cxn modelId="{CF6B2CCF-8FB5-4F0E-8774-5CBF26091FB8}" type="presOf" srcId="{91B19426-D9CC-4F6B-8D24-209FC3B28CB7}" destId="{D7246718-3146-453D-93A0-4007438A2970}" srcOrd="0" destOrd="0" presId="urn:microsoft.com/office/officeart/2005/8/layout/hList3"/>
    <dgm:cxn modelId="{15993DD3-F81F-443A-A06A-0CF4A1203645}" type="presOf" srcId="{BC1C89E5-A3CB-47FE-9B69-12A654DD8F39}" destId="{866C9AA6-5ACF-4FC8-9249-0D95F03B4ADF}" srcOrd="0" destOrd="0" presId="urn:microsoft.com/office/officeart/2005/8/layout/hList3"/>
    <dgm:cxn modelId="{510DA237-9BC0-43FB-A940-C91EA380DFB5}" type="presOf" srcId="{5990A680-07CD-45B0-BE86-116E71262B1E}" destId="{10D365BF-CB72-44FE-915B-56D46276136C}" srcOrd="0" destOrd="0" presId="urn:microsoft.com/office/officeart/2005/8/layout/hList3"/>
    <dgm:cxn modelId="{933B16C1-7C39-4136-A25E-398AEED9A75A}" srcId="{A6BA1231-4238-4C10-83BB-9C475C0FB72C}" destId="{1BC90F62-0952-4D63-A95A-ADEF07C70321}" srcOrd="3" destOrd="0" parTransId="{84EA5C4D-6751-4929-BC8B-2ACD19447FAD}" sibTransId="{317F0264-5A2B-4A09-9DA7-697ADF740070}"/>
    <dgm:cxn modelId="{DAF4F103-CFAE-4E50-BD98-04C92839FCEE}" type="presOf" srcId="{1BC90F62-0952-4D63-A95A-ADEF07C70321}" destId="{59B12816-97CB-4914-8EFA-4E93224495EE}" srcOrd="0" destOrd="0" presId="urn:microsoft.com/office/officeart/2005/8/layout/hList3"/>
    <dgm:cxn modelId="{6A815C1F-96CC-4510-9F13-5B9655545976}" type="presParOf" srcId="{10D365BF-CB72-44FE-915B-56D46276136C}" destId="{28F536F7-7D2A-4CDF-9FB5-8FA05AA6E84C}" srcOrd="0" destOrd="0" presId="urn:microsoft.com/office/officeart/2005/8/layout/hList3"/>
    <dgm:cxn modelId="{D8C50059-48D9-481C-BA77-E27A47070993}" type="presParOf" srcId="{10D365BF-CB72-44FE-915B-56D46276136C}" destId="{7CD6BD6E-55B8-4877-A9E0-6D76AD67819E}" srcOrd="1" destOrd="0" presId="urn:microsoft.com/office/officeart/2005/8/layout/hList3"/>
    <dgm:cxn modelId="{153112AA-82ED-4831-ADCF-5CF221C9C065}" type="presParOf" srcId="{7CD6BD6E-55B8-4877-A9E0-6D76AD67819E}" destId="{866C9AA6-5ACF-4FC8-9249-0D95F03B4ADF}" srcOrd="0" destOrd="0" presId="urn:microsoft.com/office/officeart/2005/8/layout/hList3"/>
    <dgm:cxn modelId="{9849B68F-665F-45A2-8C3B-0B9162782EEC}" type="presParOf" srcId="{7CD6BD6E-55B8-4877-A9E0-6D76AD67819E}" destId="{687B397B-EA85-4C4F-BA10-D58A5BB151BD}" srcOrd="1" destOrd="0" presId="urn:microsoft.com/office/officeart/2005/8/layout/hList3"/>
    <dgm:cxn modelId="{1B5D2E4E-AB55-4963-8D54-2D676C33020B}" type="presParOf" srcId="{7CD6BD6E-55B8-4877-A9E0-6D76AD67819E}" destId="{D7246718-3146-453D-93A0-4007438A2970}" srcOrd="2" destOrd="0" presId="urn:microsoft.com/office/officeart/2005/8/layout/hList3"/>
    <dgm:cxn modelId="{DE9715CB-228E-46BF-9848-2D7C55C2AE83}" type="presParOf" srcId="{7CD6BD6E-55B8-4877-A9E0-6D76AD67819E}" destId="{59B12816-97CB-4914-8EFA-4E93224495EE}" srcOrd="3" destOrd="0" presId="urn:microsoft.com/office/officeart/2005/8/layout/hList3"/>
    <dgm:cxn modelId="{A9EEBED2-5C8C-49CD-8DB0-A380098706BB}" type="presParOf" srcId="{10D365BF-CB72-44FE-915B-56D46276136C}" destId="{5711132B-B21B-4959-A4B8-F4886A9058E8}" srcOrd="2" destOrd="0" presId="urn:microsoft.com/office/officeart/2005/8/layout/hList3"/>
  </dgm:cxnLst>
  <dgm:bg>
    <a:solidFill>
      <a:schemeClr val="accent6">
        <a:lumMod val="60000"/>
        <a:lumOff val="40000"/>
        <a:alpha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423E14-E6A6-4FCD-A930-6F61C0DAE97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CF886-14DD-4502-B82D-2894BB052F2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             в 2012 году</a:t>
          </a:r>
        </a:p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60,4 млн. рублей</a:t>
          </a:r>
          <a:endParaRPr lang="ru-RU" sz="1960" b="1" i="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gm:t>
    </dgm:pt>
    <dgm:pt modelId="{5F87FB84-BAF9-4B45-B68B-97B2FF4453CA}" type="parTrans" cxnId="{5E039390-5602-484C-8083-9BAEE0369444}">
      <dgm:prSet/>
      <dgm:spPr/>
      <dgm:t>
        <a:bodyPr/>
        <a:lstStyle/>
        <a:p>
          <a:endParaRPr lang="ru-RU"/>
        </a:p>
      </dgm:t>
    </dgm:pt>
    <dgm:pt modelId="{AC9FBB90-6860-448B-B6B1-4768D32D5387}" type="sibTrans" cxnId="{5E039390-5602-484C-8083-9BAEE0369444}">
      <dgm:prSet/>
      <dgm:spPr/>
      <dgm:t>
        <a:bodyPr/>
        <a:lstStyle/>
        <a:p>
          <a:endParaRPr lang="ru-RU"/>
        </a:p>
      </dgm:t>
    </dgm:pt>
    <dgm:pt modelId="{059A66DA-A2D4-4AD7-8C1C-0B4D801D28D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 b="1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endParaRPr lang="ru-RU" sz="1400" b="1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Сельское хозяйство (ИКЦ «Темрюкский») 2,7 млн.рублей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F0EF2F-14EB-4203-89E6-8BE2A855B4E6}" type="parTrans" cxnId="{9334F87F-EB6E-495C-8049-D32B9CEF7612}">
      <dgm:prSet/>
      <dgm:spPr/>
      <dgm:t>
        <a:bodyPr/>
        <a:lstStyle/>
        <a:p>
          <a:endParaRPr lang="ru-RU"/>
        </a:p>
      </dgm:t>
    </dgm:pt>
    <dgm:pt modelId="{BD5C72D4-1DF7-4DF6-B5C6-3D9662EA1070}" type="sibTrans" cxnId="{9334F87F-EB6E-495C-8049-D32B9CEF7612}">
      <dgm:prSet/>
      <dgm:spPr/>
      <dgm:t>
        <a:bodyPr/>
        <a:lstStyle/>
        <a:p>
          <a:endParaRPr lang="ru-RU"/>
        </a:p>
      </dgm:t>
    </dgm:pt>
    <dgm:pt modelId="{29C0FE70-BA28-40DE-B2E4-B44934B21CB3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В рамках реализации краевых целевых программ 52,7 млн. рублей</a:t>
          </a:r>
        </a:p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47069CB-F0FC-4859-9FA6-4FFEB17B1521}" type="parTrans" cxnId="{B39E82DC-03E6-42E3-82ED-6A125D804009}">
      <dgm:prSet/>
      <dgm:spPr/>
      <dgm:t>
        <a:bodyPr/>
        <a:lstStyle/>
        <a:p>
          <a:endParaRPr lang="ru-RU"/>
        </a:p>
      </dgm:t>
    </dgm:pt>
    <dgm:pt modelId="{4B9EAA47-6F64-4BA2-9F62-84A631F0C950}" type="sibTrans" cxnId="{B39E82DC-03E6-42E3-82ED-6A125D804009}">
      <dgm:prSet/>
      <dgm:spPr/>
      <dgm:t>
        <a:bodyPr/>
        <a:lstStyle/>
        <a:p>
          <a:endParaRPr lang="ru-RU"/>
        </a:p>
      </dgm:t>
    </dgm:pt>
    <dgm:pt modelId="{9C25B7CC-51E7-4D48-B331-6204A00EE34A}">
      <dgm:prSet phldrT="[Текст]" custScaleX="162058" custScaleY="149592" custRadScaleRad="104276" custRadScaleInc="-12929"/>
      <dgm:spPr/>
      <dgm:t>
        <a:bodyPr/>
        <a:lstStyle/>
        <a:p>
          <a:endParaRPr lang="ru-RU"/>
        </a:p>
      </dgm:t>
    </dgm:pt>
    <dgm:pt modelId="{85E50AC0-05E9-4585-9ACF-1F4E3D1A9C36}" type="parTrans" cxnId="{BF03C159-31E0-4F6A-BBFB-A37553DF6770}">
      <dgm:prSet/>
      <dgm:spPr/>
      <dgm:t>
        <a:bodyPr/>
        <a:lstStyle/>
        <a:p>
          <a:endParaRPr lang="ru-RU"/>
        </a:p>
      </dgm:t>
    </dgm:pt>
    <dgm:pt modelId="{9B0CA1F2-9177-4F64-B9C8-8F16AF120104}" type="sibTrans" cxnId="{BF03C159-31E0-4F6A-BBFB-A37553DF6770}">
      <dgm:prSet/>
      <dgm:spPr/>
      <dgm:t>
        <a:bodyPr/>
        <a:lstStyle/>
        <a:p>
          <a:endParaRPr lang="ru-RU"/>
        </a:p>
      </dgm:t>
    </dgm:pt>
    <dgm:pt modelId="{0ED18A0E-B84F-4B87-8A83-7F878201E0F1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17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 рамках реализации районных целевых программ 5,0 млн. рублей </a:t>
          </a:r>
          <a:endParaRPr lang="ru-RU" sz="1700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BED08DF-BB00-4605-ABC4-E04B7C5857FC}" type="parTrans" cxnId="{D686A979-9138-4EA3-BB5F-B62315976533}">
      <dgm:prSet/>
      <dgm:spPr/>
      <dgm:t>
        <a:bodyPr/>
        <a:lstStyle/>
        <a:p>
          <a:endParaRPr lang="ru-RU"/>
        </a:p>
      </dgm:t>
    </dgm:pt>
    <dgm:pt modelId="{0DF17EB2-1ED3-4518-9EFF-C60C0939AA34}" type="sibTrans" cxnId="{D686A979-9138-4EA3-BB5F-B62315976533}">
      <dgm:prSet/>
      <dgm:spPr/>
      <dgm:t>
        <a:bodyPr/>
        <a:lstStyle/>
        <a:p>
          <a:endParaRPr lang="ru-RU"/>
        </a:p>
      </dgm:t>
    </dgm:pt>
    <dgm:pt modelId="{CBD2E823-FC2E-46A8-A2D9-B21852B7408A}">
      <dgm:prSet phldrT="[Текст]" custT="1"/>
      <dgm:spPr/>
      <dgm:t>
        <a:bodyPr/>
        <a:lstStyle/>
        <a:p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DF16ED-1AFA-4551-9AEE-5BF833CAF7AA}" type="parTrans" cxnId="{428B513B-D20B-4725-A74C-4E59DFE3702A}">
      <dgm:prSet/>
      <dgm:spPr/>
      <dgm:t>
        <a:bodyPr/>
        <a:lstStyle/>
        <a:p>
          <a:endParaRPr lang="ru-RU"/>
        </a:p>
      </dgm:t>
    </dgm:pt>
    <dgm:pt modelId="{CB317AA2-788D-44C1-A2D2-852741ECCAC2}" type="sibTrans" cxnId="{428B513B-D20B-4725-A74C-4E59DFE3702A}">
      <dgm:prSet/>
      <dgm:spPr/>
      <dgm:t>
        <a:bodyPr/>
        <a:lstStyle/>
        <a:p>
          <a:endParaRPr lang="ru-RU"/>
        </a:p>
      </dgm:t>
    </dgm:pt>
    <dgm:pt modelId="{D5AA0C21-3C91-4BF3-A988-2A9820885579}" type="pres">
      <dgm:prSet presAssocID="{B1423E14-E6A6-4FCD-A930-6F61C0DAE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98062-8148-4BE9-99E7-0DB0D887CD15}" type="pres">
      <dgm:prSet presAssocID="{7ADCF886-14DD-4502-B82D-2894BB052F28}" presName="centerShape" presStyleLbl="node0" presStyleIdx="0" presStyleCnt="1" custScaleX="157864" custScaleY="128922"/>
      <dgm:spPr/>
      <dgm:t>
        <a:bodyPr/>
        <a:lstStyle/>
        <a:p>
          <a:endParaRPr lang="ru-RU"/>
        </a:p>
      </dgm:t>
    </dgm:pt>
    <dgm:pt modelId="{A21492CD-2DEA-4461-8E4B-6275999EEEC4}" type="pres">
      <dgm:prSet presAssocID="{8BED08DF-BB00-4605-ABC4-E04B7C5857F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0D9056F-555A-4FAD-9720-4F9C8B1CE4EF}" type="pres">
      <dgm:prSet presAssocID="{0ED18A0E-B84F-4B87-8A83-7F878201E0F1}" presName="node" presStyleLbl="node1" presStyleIdx="0" presStyleCnt="3" custRadScaleRad="83356" custRadScaleInc="-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B7D1-82F6-4FCD-837B-B5307F9A4F16}" type="pres">
      <dgm:prSet presAssocID="{0FF0EF2F-14EB-4203-89E6-8BE2A855B4E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E561194-650C-4642-A5D0-6FAD6D61A9BE}" type="pres">
      <dgm:prSet presAssocID="{059A66DA-A2D4-4AD7-8C1C-0B4D801D28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3533-6A32-4A5F-8517-490E1C13A075}" type="pres">
      <dgm:prSet presAssocID="{D47069CB-F0FC-4859-9FA6-4FFEB17B152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770E7B1-3B00-41CC-A87C-D9F971623DE0}" type="pres">
      <dgm:prSet presAssocID="{29C0FE70-BA28-40DE-B2E4-B44934B21CB3}" presName="node" presStyleLbl="node1" presStyleIdx="2" presStyleCnt="3" custScaleY="93761" custRadScaleRad="79840" custRadScaleInc="9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B513B-D20B-4725-A74C-4E59DFE3702A}" srcId="{B1423E14-E6A6-4FCD-A930-6F61C0DAE977}" destId="{CBD2E823-FC2E-46A8-A2D9-B21852B7408A}" srcOrd="1" destOrd="0" parTransId="{25DF16ED-1AFA-4551-9AEE-5BF833CAF7AA}" sibTransId="{CB317AA2-788D-44C1-A2D2-852741ECCAC2}"/>
    <dgm:cxn modelId="{D429E8E3-3236-4363-9FE2-148EECAAA471}" type="presOf" srcId="{D47069CB-F0FC-4859-9FA6-4FFEB17B1521}" destId="{EB713533-6A32-4A5F-8517-490E1C13A075}" srcOrd="0" destOrd="0" presId="urn:microsoft.com/office/officeart/2005/8/layout/radial4"/>
    <dgm:cxn modelId="{73918099-2125-4E2C-B0F5-B568D3F8FF55}" type="presOf" srcId="{29C0FE70-BA28-40DE-B2E4-B44934B21CB3}" destId="{8770E7B1-3B00-41CC-A87C-D9F971623DE0}" srcOrd="0" destOrd="0" presId="urn:microsoft.com/office/officeart/2005/8/layout/radial4"/>
    <dgm:cxn modelId="{CF57092D-DC1E-42F3-80C4-39EFFD3F7DBB}" type="presOf" srcId="{059A66DA-A2D4-4AD7-8C1C-0B4D801D28DE}" destId="{6E561194-650C-4642-A5D0-6FAD6D61A9BE}" srcOrd="0" destOrd="0" presId="urn:microsoft.com/office/officeart/2005/8/layout/radial4"/>
    <dgm:cxn modelId="{0F6EB86C-0408-471C-8A4B-BB9FE774A132}" type="presOf" srcId="{7ADCF886-14DD-4502-B82D-2894BB052F28}" destId="{49198062-8148-4BE9-99E7-0DB0D887CD15}" srcOrd="0" destOrd="0" presId="urn:microsoft.com/office/officeart/2005/8/layout/radial4"/>
    <dgm:cxn modelId="{BF03C159-31E0-4F6A-BBFB-A37553DF6770}" srcId="{B1423E14-E6A6-4FCD-A930-6F61C0DAE977}" destId="{9C25B7CC-51E7-4D48-B331-6204A00EE34A}" srcOrd="2" destOrd="0" parTransId="{85E50AC0-05E9-4585-9ACF-1F4E3D1A9C36}" sibTransId="{9B0CA1F2-9177-4F64-B9C8-8F16AF120104}"/>
    <dgm:cxn modelId="{B39E82DC-03E6-42E3-82ED-6A125D804009}" srcId="{7ADCF886-14DD-4502-B82D-2894BB052F28}" destId="{29C0FE70-BA28-40DE-B2E4-B44934B21CB3}" srcOrd="2" destOrd="0" parTransId="{D47069CB-F0FC-4859-9FA6-4FFEB17B1521}" sibTransId="{4B9EAA47-6F64-4BA2-9F62-84A631F0C950}"/>
    <dgm:cxn modelId="{0168C0C8-19E7-47C5-AC6B-D73761634008}" type="presOf" srcId="{8BED08DF-BB00-4605-ABC4-E04B7C5857FC}" destId="{A21492CD-2DEA-4461-8E4B-6275999EEEC4}" srcOrd="0" destOrd="0" presId="urn:microsoft.com/office/officeart/2005/8/layout/radial4"/>
    <dgm:cxn modelId="{B47128FB-DD8E-4E93-AD8E-C42787ADFF8E}" type="presOf" srcId="{0ED18A0E-B84F-4B87-8A83-7F878201E0F1}" destId="{40D9056F-555A-4FAD-9720-4F9C8B1CE4EF}" srcOrd="0" destOrd="0" presId="urn:microsoft.com/office/officeart/2005/8/layout/radial4"/>
    <dgm:cxn modelId="{9334F87F-EB6E-495C-8049-D32B9CEF7612}" srcId="{7ADCF886-14DD-4502-B82D-2894BB052F28}" destId="{059A66DA-A2D4-4AD7-8C1C-0B4D801D28DE}" srcOrd="1" destOrd="0" parTransId="{0FF0EF2F-14EB-4203-89E6-8BE2A855B4E6}" sibTransId="{BD5C72D4-1DF7-4DF6-B5C6-3D9662EA1070}"/>
    <dgm:cxn modelId="{5BDBF439-7B9B-416F-A553-AD854FA6B133}" type="presOf" srcId="{B1423E14-E6A6-4FCD-A930-6F61C0DAE977}" destId="{D5AA0C21-3C91-4BF3-A988-2A9820885579}" srcOrd="0" destOrd="0" presId="urn:microsoft.com/office/officeart/2005/8/layout/radial4"/>
    <dgm:cxn modelId="{77CA63BD-A5F3-4366-A3CF-646E52A61D61}" type="presOf" srcId="{0FF0EF2F-14EB-4203-89E6-8BE2A855B4E6}" destId="{9C73B7D1-82F6-4FCD-837B-B5307F9A4F16}" srcOrd="0" destOrd="0" presId="urn:microsoft.com/office/officeart/2005/8/layout/radial4"/>
    <dgm:cxn modelId="{D686A979-9138-4EA3-BB5F-B62315976533}" srcId="{7ADCF886-14DD-4502-B82D-2894BB052F28}" destId="{0ED18A0E-B84F-4B87-8A83-7F878201E0F1}" srcOrd="0" destOrd="0" parTransId="{8BED08DF-BB00-4605-ABC4-E04B7C5857FC}" sibTransId="{0DF17EB2-1ED3-4518-9EFF-C60C0939AA34}"/>
    <dgm:cxn modelId="{5E039390-5602-484C-8083-9BAEE0369444}" srcId="{B1423E14-E6A6-4FCD-A930-6F61C0DAE977}" destId="{7ADCF886-14DD-4502-B82D-2894BB052F28}" srcOrd="0" destOrd="0" parTransId="{5F87FB84-BAF9-4B45-B68B-97B2FF4453CA}" sibTransId="{AC9FBB90-6860-448B-B6B1-4768D32D5387}"/>
    <dgm:cxn modelId="{2666FA7A-9EB6-4C0F-9DAE-AFE3E40A0C16}" type="presParOf" srcId="{D5AA0C21-3C91-4BF3-A988-2A9820885579}" destId="{49198062-8148-4BE9-99E7-0DB0D887CD15}" srcOrd="0" destOrd="0" presId="urn:microsoft.com/office/officeart/2005/8/layout/radial4"/>
    <dgm:cxn modelId="{48CCE561-4BBF-4933-B610-019EB5B1BFA8}" type="presParOf" srcId="{D5AA0C21-3C91-4BF3-A988-2A9820885579}" destId="{A21492CD-2DEA-4461-8E4B-6275999EEEC4}" srcOrd="1" destOrd="0" presId="urn:microsoft.com/office/officeart/2005/8/layout/radial4"/>
    <dgm:cxn modelId="{8ECB2F4D-9D39-492E-A979-485A77151D51}" type="presParOf" srcId="{D5AA0C21-3C91-4BF3-A988-2A9820885579}" destId="{40D9056F-555A-4FAD-9720-4F9C8B1CE4EF}" srcOrd="2" destOrd="0" presId="urn:microsoft.com/office/officeart/2005/8/layout/radial4"/>
    <dgm:cxn modelId="{8C2CC682-1141-4F48-B978-1CCE74C71869}" type="presParOf" srcId="{D5AA0C21-3C91-4BF3-A988-2A9820885579}" destId="{9C73B7D1-82F6-4FCD-837B-B5307F9A4F16}" srcOrd="3" destOrd="0" presId="urn:microsoft.com/office/officeart/2005/8/layout/radial4"/>
    <dgm:cxn modelId="{6BE7D8B6-2504-4FF9-9C88-E6CCC8C058C4}" type="presParOf" srcId="{D5AA0C21-3C91-4BF3-A988-2A9820885579}" destId="{6E561194-650C-4642-A5D0-6FAD6D61A9BE}" srcOrd="4" destOrd="0" presId="urn:microsoft.com/office/officeart/2005/8/layout/radial4"/>
    <dgm:cxn modelId="{88ABB50D-6816-49D4-B5C9-E9BA88D5C8F6}" type="presParOf" srcId="{D5AA0C21-3C91-4BF3-A988-2A9820885579}" destId="{EB713533-6A32-4A5F-8517-490E1C13A075}" srcOrd="5" destOrd="0" presId="urn:microsoft.com/office/officeart/2005/8/layout/radial4"/>
    <dgm:cxn modelId="{D6AEF1D0-197E-48DB-A517-3C70F9970AEE}" type="presParOf" srcId="{D5AA0C21-3C91-4BF3-A988-2A9820885579}" destId="{8770E7B1-3B00-41CC-A87C-D9F971623D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D89E-C0C0-49CF-BBBD-671393544252}">
      <dsp:nvSpPr>
        <dsp:cNvPr id="0" name=""/>
        <dsp:cNvSpPr/>
      </dsp:nvSpPr>
      <dsp:spPr>
        <a:xfrm>
          <a:off x="5893969" y="4132127"/>
          <a:ext cx="1512007" cy="72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10"/>
              </a:lnTo>
              <a:lnTo>
                <a:pt x="1512007" y="493810"/>
              </a:lnTo>
              <a:lnTo>
                <a:pt x="1512007" y="724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3B1B9-E0F7-4205-AD5A-115DED4DEB86}">
      <dsp:nvSpPr>
        <dsp:cNvPr id="0" name=""/>
        <dsp:cNvSpPr/>
      </dsp:nvSpPr>
      <dsp:spPr>
        <a:xfrm>
          <a:off x="4316817" y="4132127"/>
          <a:ext cx="1577152" cy="724624"/>
        </a:xfrm>
        <a:custGeom>
          <a:avLst/>
          <a:gdLst/>
          <a:ahLst/>
          <a:cxnLst/>
          <a:rect l="0" t="0" r="0" b="0"/>
          <a:pathLst>
            <a:path>
              <a:moveTo>
                <a:pt x="1577152" y="0"/>
              </a:moveTo>
              <a:lnTo>
                <a:pt x="1577152" y="493810"/>
              </a:lnTo>
              <a:lnTo>
                <a:pt x="0" y="493810"/>
              </a:lnTo>
              <a:lnTo>
                <a:pt x="0" y="724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64276-17E3-4773-8C83-8F5A524ED03F}">
      <dsp:nvSpPr>
        <dsp:cNvPr id="0" name=""/>
        <dsp:cNvSpPr/>
      </dsp:nvSpPr>
      <dsp:spPr>
        <a:xfrm>
          <a:off x="3755994" y="1825369"/>
          <a:ext cx="2137974" cy="72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10"/>
              </a:lnTo>
              <a:lnTo>
                <a:pt x="2137974" y="493810"/>
              </a:lnTo>
              <a:lnTo>
                <a:pt x="2137974" y="724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43AC5-B330-4949-BCEB-B2115609AA89}">
      <dsp:nvSpPr>
        <dsp:cNvPr id="0" name=""/>
        <dsp:cNvSpPr/>
      </dsp:nvSpPr>
      <dsp:spPr>
        <a:xfrm>
          <a:off x="1649837" y="1825369"/>
          <a:ext cx="2106157" cy="724624"/>
        </a:xfrm>
        <a:custGeom>
          <a:avLst/>
          <a:gdLst/>
          <a:ahLst/>
          <a:cxnLst/>
          <a:rect l="0" t="0" r="0" b="0"/>
          <a:pathLst>
            <a:path>
              <a:moveTo>
                <a:pt x="2106157" y="0"/>
              </a:moveTo>
              <a:lnTo>
                <a:pt x="2106157" y="493810"/>
              </a:lnTo>
              <a:lnTo>
                <a:pt x="0" y="493810"/>
              </a:lnTo>
              <a:lnTo>
                <a:pt x="0" y="724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7B89B-C61B-4CB1-899A-69E271276E33}">
      <dsp:nvSpPr>
        <dsp:cNvPr id="0" name=""/>
        <dsp:cNvSpPr/>
      </dsp:nvSpPr>
      <dsp:spPr>
        <a:xfrm>
          <a:off x="1415995" y="3718"/>
          <a:ext cx="4679997" cy="18216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EEB9F-B24E-4E52-9E93-9ACBED4A1C22}">
      <dsp:nvSpPr>
        <dsp:cNvPr id="0" name=""/>
        <dsp:cNvSpPr/>
      </dsp:nvSpPr>
      <dsp:spPr>
        <a:xfrm>
          <a:off x="1692834" y="266715"/>
          <a:ext cx="4679997" cy="1821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 культуру в 2013 году предусматриваются расходы в объеме 2,6 млрд. рублей</a:t>
          </a:r>
          <a:endParaRPr lang="ru-RU" sz="20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746188" y="320069"/>
        <a:ext cx="4573289" cy="1714943"/>
      </dsp:txXfrm>
    </dsp:sp>
    <dsp:sp modelId="{72F4B10C-4455-4EFE-82AA-82C41764C4D7}">
      <dsp:nvSpPr>
        <dsp:cNvPr id="0" name=""/>
        <dsp:cNvSpPr/>
      </dsp:nvSpPr>
      <dsp:spPr>
        <a:xfrm>
          <a:off x="404063" y="2549994"/>
          <a:ext cx="2491547" cy="1582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EC64B-D0BA-43F5-8B5C-FABA65D62D88}">
      <dsp:nvSpPr>
        <dsp:cNvPr id="0" name=""/>
        <dsp:cNvSpPr/>
      </dsp:nvSpPr>
      <dsp:spPr>
        <a:xfrm>
          <a:off x="680902" y="2812991"/>
          <a:ext cx="2491547" cy="1582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Финансовое обеспечение государственных заданий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 млрд. рублей</a:t>
          </a:r>
          <a:endParaRPr lang="ru-RU" sz="1900" b="1" kern="1200" cap="none" spc="0" dirty="0">
            <a:ln w="11430"/>
            <a:solidFill>
              <a:srgbClr val="7030A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727241" y="2859330"/>
        <a:ext cx="2398869" cy="1489454"/>
      </dsp:txXfrm>
    </dsp:sp>
    <dsp:sp modelId="{AD3FB063-2883-463C-B4DD-94C779671A69}">
      <dsp:nvSpPr>
        <dsp:cNvPr id="0" name=""/>
        <dsp:cNvSpPr/>
      </dsp:nvSpPr>
      <dsp:spPr>
        <a:xfrm>
          <a:off x="4648195" y="2549994"/>
          <a:ext cx="2491547" cy="1582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BBE06-E5FD-443F-91D6-3EB92994C1AF}">
      <dsp:nvSpPr>
        <dsp:cNvPr id="0" name=""/>
        <dsp:cNvSpPr/>
      </dsp:nvSpPr>
      <dsp:spPr>
        <a:xfrm>
          <a:off x="4925034" y="2812991"/>
          <a:ext cx="2491547" cy="1582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На реализацию краевых целевых программ предусмотрено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1,2 млрд. рублей </a:t>
          </a:r>
          <a:endParaRPr lang="ru-RU" sz="1900" b="1" kern="1200" cap="none" spc="0" dirty="0">
            <a:ln w="11430"/>
            <a:solidFill>
              <a:srgbClr val="7030A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971373" y="2859330"/>
        <a:ext cx="2398869" cy="1489454"/>
      </dsp:txXfrm>
    </dsp:sp>
    <dsp:sp modelId="{ED26DF82-51F6-4817-A2C9-E89811BF7F74}">
      <dsp:nvSpPr>
        <dsp:cNvPr id="0" name=""/>
        <dsp:cNvSpPr/>
      </dsp:nvSpPr>
      <dsp:spPr>
        <a:xfrm>
          <a:off x="3071043" y="4856752"/>
          <a:ext cx="2491547" cy="1582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5D1EE-EF9F-4FD3-BD9F-C0D87B5A4FBC}">
      <dsp:nvSpPr>
        <dsp:cNvPr id="0" name=""/>
        <dsp:cNvSpPr/>
      </dsp:nvSpPr>
      <dsp:spPr>
        <a:xfrm>
          <a:off x="3347882" y="5119749"/>
          <a:ext cx="2491547" cy="1582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Кадровое обеспечение сферы культуры и искусства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972,2 млн. рублей</a:t>
          </a:r>
          <a:endParaRPr lang="ru-RU" sz="19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394221" y="5166088"/>
        <a:ext cx="2398869" cy="1489454"/>
      </dsp:txXfrm>
    </dsp:sp>
    <dsp:sp modelId="{43182ABE-8E19-4499-B0BC-9A400D84D0F1}">
      <dsp:nvSpPr>
        <dsp:cNvPr id="0" name=""/>
        <dsp:cNvSpPr/>
      </dsp:nvSpPr>
      <dsp:spPr>
        <a:xfrm>
          <a:off x="6160203" y="4856752"/>
          <a:ext cx="2491547" cy="1582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47B1F-F8C6-4321-B370-04DA2897701B}">
      <dsp:nvSpPr>
        <dsp:cNvPr id="0" name=""/>
        <dsp:cNvSpPr/>
      </dsp:nvSpPr>
      <dsp:spPr>
        <a:xfrm>
          <a:off x="6437041" y="5119749"/>
          <a:ext cx="2491547" cy="1582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Поддержка клубных учреждений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80 млн. рублей</a:t>
          </a:r>
          <a:endParaRPr lang="ru-RU" sz="19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483380" y="5166088"/>
        <a:ext cx="2398869" cy="1489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36F7-7D2A-4CDF-9FB5-8FA05AA6E84C}">
      <dsp:nvSpPr>
        <dsp:cNvPr id="0" name=""/>
        <dsp:cNvSpPr/>
      </dsp:nvSpPr>
      <dsp:spPr>
        <a:xfrm>
          <a:off x="0" y="0"/>
          <a:ext cx="8762999" cy="1645920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Адресная поддержка населения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(малообеспеченные и социально уязвимые категории граждан)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18,1 млрд рублей</a:t>
          </a:r>
          <a:endParaRPr lang="ru-RU" sz="20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0" y="0"/>
        <a:ext cx="8762999" cy="1645920"/>
      </dsp:txXfrm>
    </dsp:sp>
    <dsp:sp modelId="{866C9AA6-5ACF-4FC8-9249-0D95F03B4ADF}">
      <dsp:nvSpPr>
        <dsp:cNvPr id="0" name=""/>
        <dsp:cNvSpPr/>
      </dsp:nvSpPr>
      <dsp:spPr>
        <a:xfrm>
          <a:off x="0" y="1645920"/>
          <a:ext cx="2190750" cy="3456432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Поддержка пожилых граждан (ветераны, труженики тыла, пенсионеры и др.)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7,0 млрд. рублей</a:t>
          </a:r>
          <a:endParaRPr lang="ru-RU" sz="1800" b="1" kern="1200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1645920"/>
        <a:ext cx="2190750" cy="3456432"/>
      </dsp:txXfrm>
    </dsp:sp>
    <dsp:sp modelId="{687B397B-EA85-4C4F-BA10-D58A5BB151BD}">
      <dsp:nvSpPr>
        <dsp:cNvPr id="0" name=""/>
        <dsp:cNvSpPr/>
      </dsp:nvSpPr>
      <dsp:spPr>
        <a:xfrm>
          <a:off x="2190750" y="1645920"/>
          <a:ext cx="2190750" cy="3456432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Поддержка инвалидов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3,2 млрд. рублей</a:t>
          </a:r>
          <a:endParaRPr lang="ru-RU" sz="1800" b="1" kern="1200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190750" y="1645920"/>
        <a:ext cx="2190750" cy="3456432"/>
      </dsp:txXfrm>
    </dsp:sp>
    <dsp:sp modelId="{D7246718-3146-453D-93A0-4007438A2970}">
      <dsp:nvSpPr>
        <dsp:cNvPr id="0" name=""/>
        <dsp:cNvSpPr/>
      </dsp:nvSpPr>
      <dsp:spPr>
        <a:xfrm>
          <a:off x="4381500" y="1645920"/>
          <a:ext cx="2190750" cy="3456432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Помощь малоимущим гражданам (субсидии по жилищно-коммунальным услугам, пособие по безработице и др.)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1,1 млрд. рублей </a:t>
          </a:r>
          <a:endParaRPr lang="ru-RU" sz="1800" b="1" kern="1200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381500" y="1645920"/>
        <a:ext cx="2190750" cy="3456432"/>
      </dsp:txXfrm>
    </dsp:sp>
    <dsp:sp modelId="{59B12816-97CB-4914-8EFA-4E93224495EE}">
      <dsp:nvSpPr>
        <dsp:cNvPr id="0" name=""/>
        <dsp:cNvSpPr/>
      </dsp:nvSpPr>
      <dsp:spPr>
        <a:xfrm>
          <a:off x="6572250" y="1645920"/>
          <a:ext cx="2190750" cy="3456432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Поддержка материнства и детства (дети-сироты, многодетные и др.)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4 млрд. рублей</a:t>
          </a:r>
          <a:endParaRPr lang="ru-RU" sz="1800" b="1" kern="1200" cap="none" spc="0" dirty="0">
            <a:ln w="11430"/>
            <a:solidFill>
              <a:srgbClr val="FFC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6572250" y="1645920"/>
        <a:ext cx="2190750" cy="3456432"/>
      </dsp:txXfrm>
    </dsp:sp>
    <dsp:sp modelId="{5711132B-B21B-4959-A4B8-F4886A9058E8}">
      <dsp:nvSpPr>
        <dsp:cNvPr id="0" name=""/>
        <dsp:cNvSpPr/>
      </dsp:nvSpPr>
      <dsp:spPr>
        <a:xfrm>
          <a:off x="0" y="5102351"/>
          <a:ext cx="8762999" cy="384048"/>
        </a:xfrm>
        <a:prstGeom prst="rect">
          <a:avLst/>
        </a:prstGeom>
        <a:gradFill rotWithShape="0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9D0D-289F-4B50-8EBC-991EC77E7359}">
      <dsp:nvSpPr>
        <dsp:cNvPr id="0" name=""/>
        <dsp:cNvSpPr/>
      </dsp:nvSpPr>
      <dsp:spPr>
        <a:xfrm>
          <a:off x="1472112" y="751503"/>
          <a:ext cx="4894374" cy="4894374"/>
        </a:xfrm>
        <a:prstGeom prst="blockArc">
          <a:avLst>
            <a:gd name="adj1" fmla="val 11836893"/>
            <a:gd name="adj2" fmla="val 1631679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D1BC9-F9F3-4B87-A66B-ECB317B8959A}">
      <dsp:nvSpPr>
        <dsp:cNvPr id="0" name=""/>
        <dsp:cNvSpPr/>
      </dsp:nvSpPr>
      <dsp:spPr>
        <a:xfrm>
          <a:off x="1483478" y="713885"/>
          <a:ext cx="4894374" cy="4894374"/>
        </a:xfrm>
        <a:prstGeom prst="blockArc">
          <a:avLst>
            <a:gd name="adj1" fmla="val 7462677"/>
            <a:gd name="adj2" fmla="val 11780378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B817F-2F22-45BC-949B-13C2C0E3D6F0}">
      <dsp:nvSpPr>
        <dsp:cNvPr id="0" name=""/>
        <dsp:cNvSpPr/>
      </dsp:nvSpPr>
      <dsp:spPr>
        <a:xfrm>
          <a:off x="1629595" y="822237"/>
          <a:ext cx="4894374" cy="4894374"/>
        </a:xfrm>
        <a:prstGeom prst="blockArc">
          <a:avLst>
            <a:gd name="adj1" fmla="val 3075658"/>
            <a:gd name="adj2" fmla="val 7724342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3C45-3D23-4E9E-B4A4-35A6016F33A7}">
      <dsp:nvSpPr>
        <dsp:cNvPr id="0" name=""/>
        <dsp:cNvSpPr/>
      </dsp:nvSpPr>
      <dsp:spPr>
        <a:xfrm>
          <a:off x="1666280" y="793390"/>
          <a:ext cx="4894374" cy="4894374"/>
        </a:xfrm>
        <a:prstGeom prst="blockArc">
          <a:avLst>
            <a:gd name="adj1" fmla="val 20441811"/>
            <a:gd name="adj2" fmla="val 3142773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AE61B-B1DA-4DB3-B094-6B4ED0084A21}">
      <dsp:nvSpPr>
        <dsp:cNvPr id="0" name=""/>
        <dsp:cNvSpPr/>
      </dsp:nvSpPr>
      <dsp:spPr>
        <a:xfrm>
          <a:off x="1651828" y="750852"/>
          <a:ext cx="4894374" cy="4894374"/>
        </a:xfrm>
        <a:prstGeom prst="blockArc">
          <a:avLst>
            <a:gd name="adj1" fmla="val 16058284"/>
            <a:gd name="adj2" fmla="val 2050642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103F-0032-425B-9385-D1E5F85A5B70}">
      <dsp:nvSpPr>
        <dsp:cNvPr id="0" name=""/>
        <dsp:cNvSpPr/>
      </dsp:nvSpPr>
      <dsp:spPr>
        <a:xfrm>
          <a:off x="2625949" y="1825520"/>
          <a:ext cx="2749101" cy="2749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C6FF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на сельское хозяйство в 2013 году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C6FF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3,0 млрд. рублей</a:t>
          </a:r>
          <a:endParaRPr lang="ru-RU" sz="2000" b="1" i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6C6FFC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028546" y="2228117"/>
        <a:ext cx="1943907" cy="1943907"/>
      </dsp:txXfrm>
    </dsp:sp>
    <dsp:sp modelId="{80912DD6-7940-4071-B0B1-2798FAF4A68D}">
      <dsp:nvSpPr>
        <dsp:cNvPr id="0" name=""/>
        <dsp:cNvSpPr/>
      </dsp:nvSpPr>
      <dsp:spPr>
        <a:xfrm>
          <a:off x="2724133" y="-368594"/>
          <a:ext cx="2552732" cy="23563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Поддержка животноводства </a:t>
          </a:r>
          <a:endParaRPr lang="ru-RU" sz="1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97972" y="-23512"/>
        <a:ext cx="1805054" cy="1666204"/>
      </dsp:txXfrm>
    </dsp:sp>
    <dsp:sp modelId="{570DCD7D-2FD0-420D-B25A-980F4365B126}">
      <dsp:nvSpPr>
        <dsp:cNvPr id="0" name=""/>
        <dsp:cNvSpPr/>
      </dsp:nvSpPr>
      <dsp:spPr>
        <a:xfrm>
          <a:off x="5093195" y="1272181"/>
          <a:ext cx="2552732" cy="23563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Субсидирование процентных ставок по привлеченным кредитам (займам) </a:t>
          </a:r>
          <a:endParaRPr lang="ru-RU" sz="1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467034" y="1617263"/>
        <a:ext cx="1805054" cy="1666204"/>
      </dsp:txXfrm>
    </dsp:sp>
    <dsp:sp modelId="{8437A421-923C-46AE-BD64-DFD594C4C800}">
      <dsp:nvSpPr>
        <dsp:cNvPr id="0" name=""/>
        <dsp:cNvSpPr/>
      </dsp:nvSpPr>
      <dsp:spPr>
        <a:xfrm>
          <a:off x="4296317" y="3955825"/>
          <a:ext cx="2552732" cy="23563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Меры по закладке многолетних насаждений и виноделие</a:t>
          </a:r>
          <a:endParaRPr lang="ru-RU" sz="1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670156" y="4300907"/>
        <a:ext cx="1805054" cy="1666204"/>
      </dsp:txXfrm>
    </dsp:sp>
    <dsp:sp modelId="{3FBA0A43-6B12-448B-A7E2-0AF7D522CD87}">
      <dsp:nvSpPr>
        <dsp:cNvPr id="0" name=""/>
        <dsp:cNvSpPr/>
      </dsp:nvSpPr>
      <dsp:spPr>
        <a:xfrm>
          <a:off x="1304515" y="3955825"/>
          <a:ext cx="2552732" cy="235636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Развитие малых форм хозяйствования </a:t>
          </a:r>
          <a:endParaRPr lang="ru-RU" sz="1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678354" y="4300907"/>
        <a:ext cx="1805054" cy="1666204"/>
      </dsp:txXfrm>
    </dsp:sp>
    <dsp:sp modelId="{3AAECED6-70CE-4B65-A313-B844F52141A4}">
      <dsp:nvSpPr>
        <dsp:cNvPr id="0" name=""/>
        <dsp:cNvSpPr/>
      </dsp:nvSpPr>
      <dsp:spPr>
        <a:xfrm>
          <a:off x="360368" y="1310372"/>
          <a:ext cx="2552732" cy="235636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Поддержка растениеводства </a:t>
          </a:r>
          <a:endParaRPr lang="ru-RU" sz="1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34207" y="1655454"/>
        <a:ext cx="1805054" cy="1666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99851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34" y="1"/>
            <a:ext cx="4303025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41287"/>
            <a:ext cx="4299851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34" y="6441287"/>
            <a:ext cx="4303025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r"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fld id="{6B6B56E2-54B1-4BFD-A48A-D55B1145E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24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99851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34" y="1"/>
            <a:ext cx="4303025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8000"/>
            <a:ext cx="3392487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29" y="3221439"/>
            <a:ext cx="7942580" cy="30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41287"/>
            <a:ext cx="4299851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34" y="6441287"/>
            <a:ext cx="4303025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r" defTabSz="912863">
              <a:defRPr sz="1200">
                <a:latin typeface="Arial" charset="0"/>
              </a:defRPr>
            </a:lvl1pPr>
          </a:lstStyle>
          <a:p>
            <a:pPr>
              <a:defRPr/>
            </a:pPr>
            <a:fld id="{7FD645C5-F9A7-43A9-836E-B1770665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6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102075" y="515699"/>
            <a:ext cx="3722489" cy="2543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992665" y="3221355"/>
            <a:ext cx="7939013" cy="305181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102075" y="515699"/>
            <a:ext cx="3722489" cy="2543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665" y="3221355"/>
            <a:ext cx="7939013" cy="305181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133" indent="-285436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1743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440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5137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1834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8531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5228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1925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352F5-1FFD-4D87-9D05-6B2C0A44A97F}" type="slidenum">
              <a:rPr lang="ru-RU" sz="1200">
                <a:latin typeface="Arial" charset="0"/>
              </a:rPr>
              <a:pPr eaLnBrk="1" hangingPunct="1"/>
              <a:t>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B147-3C7B-453D-9F3C-B700F26A10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133" indent="-285436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1743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440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5137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1834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8531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5228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1925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404F91-38AE-47F0-9B49-432A84C10AB3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133" indent="-285436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1743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440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5137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1834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8531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5228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1925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0FDEF1-DC78-4D48-9843-9DE23A728A92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133" indent="-285436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1743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440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5137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1834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8531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5228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1925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AB7EBC-D03B-43E4-BF6A-C75DE6FD0550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133" indent="-285436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1743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440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5137" indent="-228349" defTabSz="91180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1834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8531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5228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1925" indent="-228349" defTabSz="9118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A30C-A970-4C28-AD3E-AFA39439B909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6D8-B411-4C7C-823B-3573B31E5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3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F18E-315B-4CE6-B020-8F433E896A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8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3AF8-C53F-4190-A17C-884EEBE3D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30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96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333-1322-44E2-B796-332D62042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9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4B9A-9D3B-4BB4-972D-FC78370CA7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0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2316-94ED-485A-A0F6-D48B429DBC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05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C133-C613-490A-9708-735D311EB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0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C007-F5A9-4F2C-90E2-6C588E0FA2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24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D8BB-034F-4AEE-8A18-358AF9537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5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4BDE-0996-412C-8F45-35AB27513E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16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E6CC-B50A-4576-B987-97A1ED9DD9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366A-F49C-4CD2-ADB8-026CF0CBA6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9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D78E851-7665-45AE-9BF0-1BF469A1A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Data" Target="../diagrams/data2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diagramData" Target="../diagrams/data3.xml"/><Relationship Id="rId1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diagramColors" Target="../diagrams/colors4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diagramDrawing" Target="../diagrams/drawing9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ЛАЙДЫ\! для работы\администрация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7002" y="785794"/>
            <a:ext cx="7279254" cy="5459441"/>
          </a:xfrm>
          <a:prstGeom prst="rect">
            <a:avLst/>
          </a:prstGeom>
          <a:noFill/>
          <a:effectLst>
            <a:glow>
              <a:schemeClr val="accent1"/>
            </a:glo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" y="2819400"/>
            <a:ext cx="8156575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6000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600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6215082"/>
            <a:ext cx="4800600" cy="40011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7777F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г.Темрюк</a:t>
            </a:r>
            <a:endParaRPr lang="ru-RU" sz="2000" b="1" dirty="0">
              <a:ln w="11430"/>
              <a:solidFill>
                <a:srgbClr val="7777F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133350" y="1"/>
            <a:ext cx="8856252" cy="68326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sz="4800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5400" b="1" cap="all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</a:p>
          <a:p>
            <a:pPr algn="ctr" eaLnBrk="1" hangingPunct="1">
              <a:defRPr/>
            </a:pPr>
            <a:endParaRPr lang="ru-RU" sz="4800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отчету об исполнении бюджета </a:t>
            </a: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образования </a:t>
            </a: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Темрюкский район</a:t>
            </a: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2012 год</a:t>
            </a:r>
            <a:endParaRPr lang="ru-RU" b="1" dirty="0" smtClean="0">
              <a:solidFill>
                <a:srgbClr val="FFFFCC"/>
              </a:solidFill>
            </a:endParaRPr>
          </a:p>
          <a:p>
            <a:pPr algn="ctr"/>
            <a:endParaRPr lang="ru-RU" b="1" dirty="0">
              <a:solidFill>
                <a:srgbClr val="FFFFCC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5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r>
              <a:rPr lang="ru-RU" dirty="0" smtClean="0"/>
              <a:t>Безвозмездные поступления за 2011-2012 годы </a:t>
            </a:r>
            <a:r>
              <a:rPr lang="ru-RU" sz="2800" dirty="0" smtClean="0"/>
              <a:t>(в млн.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214282" y="1600200"/>
          <a:ext cx="87154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Основные характеристики бюджета муниципального образования Темрюкский район за 2012 </a:t>
            </a:r>
            <a:r>
              <a:rPr lang="ru-RU" sz="2800" dirty="0" smtClean="0"/>
              <a:t>г. (в млн. руб.)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6"/>
          <a:ext cx="8229600" cy="527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57192">
                <a:tc rowSpan="3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На 1 января 2013 года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6121">
                <a:tc v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Первоначальный план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Уточненный план</a:t>
                      </a:r>
                    </a:p>
                    <a:p>
                      <a:pPr algn="ctr"/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Исполнение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4013">
                <a:tc v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млн. рублей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% исп. к плану года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7912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ДОХОДЫ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1218,74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1657,75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1658,53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100,05%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26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</a:p>
                    <a:p>
                      <a:pPr algn="ctr"/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96197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586,57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618,71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622,37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100,59%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4013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Безвозмезд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. поступления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632,17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1039,04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1036,16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99,72%</a:t>
                      </a:r>
                      <a:endParaRPr lang="ru-RU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РАСХОДЫ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1228,74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1705,05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1675,34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98,26%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4013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Дефицит (-),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-10,0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-47,40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-16,81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35,46%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Основные нормативные документы по формированию и исполнению бюджета МО Темрюкский район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15040"/>
          </a:xfrm>
        </p:spPr>
        <p:txBody>
          <a:bodyPr/>
          <a:lstStyle/>
          <a:p>
            <a:r>
              <a:rPr lang="ru-RU" sz="2000" dirty="0" smtClean="0"/>
              <a:t>Бюджетный кодекс Российской федерации;</a:t>
            </a:r>
          </a:p>
          <a:p>
            <a:r>
              <a:rPr lang="ru-RU" sz="2000" dirty="0" smtClean="0"/>
              <a:t>Бюджетное послание Президента РФ «О бюджетной политике в Российской Федерации в 2012-2014 годах»;</a:t>
            </a:r>
          </a:p>
          <a:p>
            <a:r>
              <a:rPr lang="ru-RU" sz="2000" dirty="0" smtClean="0"/>
              <a:t>Прогноз социально-экономического развития МО Темрюкский район на 2012-2014 годы;</a:t>
            </a:r>
          </a:p>
          <a:p>
            <a:r>
              <a:rPr lang="ru-RU" sz="2000" dirty="0" smtClean="0"/>
              <a:t>Основные направления бюджетной и налоговой политики МО Темрюкский район в 2012-2014 годах: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- сохранение и развитие налогового потенциала на территории МО Темрюкский район;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- полное исполнение действующих расходных обязательств, в первую очередь публичных обязательств перед гражданами;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- повышение эффективности бюджетных расходов, доступности и качества государственных и муниципальных услуг на основе совершенствования правового положения государственных (муниципальных) учреждений;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- создание условий для исполнения органами местного самоуправления закрепленных за ними полномочий на основе совершенствования межбюджетных отношений;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- последовательное снижение долговой нагрузки на районный бюджет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Нормативная правовая база формирования налоговых и неналоговых доходов бюджета МО Темрюкский район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72098"/>
          </a:xfrm>
        </p:spPr>
        <p:txBody>
          <a:bodyPr/>
          <a:lstStyle/>
          <a:p>
            <a:r>
              <a:rPr lang="ru-RU" sz="2800" dirty="0" smtClean="0">
                <a:solidFill>
                  <a:srgbClr val="0033CC"/>
                </a:solidFill>
              </a:rPr>
              <a:t>Налоговый кодекс Российской Федерации (части 1 и 2);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Бюджетный кодекс Российской Федерации (статьи 46, 61.1, 62);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Положение о бюджетном процессе в муниципальном образовании Темрюкский район (решение сессии Совета МОТР от 24 сентября 2010 года № 85);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Решения органов местного самоуправления о введении местных налогов на территории МО Темрюкский район.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06" y="1981200"/>
            <a:ext cx="7363428" cy="4648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2664087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1856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SSL29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3357586" cy="2214554"/>
          </a:xfrm>
          <a:prstGeom prst="rect">
            <a:avLst/>
          </a:prstGeom>
        </p:spPr>
      </p:pic>
      <p:pic>
        <p:nvPicPr>
          <p:cNvPr id="71" name="Рисунок 70" descr="dom-kultu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214554"/>
            <a:ext cx="3621281" cy="2357454"/>
          </a:xfrm>
          <a:prstGeom prst="rect">
            <a:avLst/>
          </a:prstGeom>
        </p:spPr>
      </p:pic>
      <p:pic>
        <p:nvPicPr>
          <p:cNvPr id="70" name="Рисунок 69" descr="SSL29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3429024" cy="2214554"/>
          </a:xfrm>
          <a:prstGeom prst="rect">
            <a:avLst/>
          </a:prstGeom>
        </p:spPr>
      </p:pic>
      <p:pic>
        <p:nvPicPr>
          <p:cNvPr id="69" name="Рисунок 68" descr="SSL29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0"/>
            <a:ext cx="3024192" cy="2214554"/>
          </a:xfrm>
          <a:prstGeom prst="rect">
            <a:avLst/>
          </a:prstGeom>
        </p:spPr>
      </p:pic>
      <p:pic>
        <p:nvPicPr>
          <p:cNvPr id="64" name="Рисунок 63" descr="04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572008"/>
            <a:ext cx="3047989" cy="2285992"/>
          </a:xfrm>
          <a:prstGeom prst="rect">
            <a:avLst/>
          </a:prstGeom>
        </p:spPr>
      </p:pic>
      <p:pic>
        <p:nvPicPr>
          <p:cNvPr id="63" name="Рисунок 62" descr="30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952738" cy="221455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7207739" y="76200"/>
            <a:ext cx="1873250" cy="1557338"/>
            <a:chOff x="158" y="1752"/>
            <a:chExt cx="2304" cy="2182"/>
          </a:xfrm>
          <a:effectLst>
            <a:outerShdw blurRad="50800" dist="50800" dir="5400000" algn="ctr" rotWithShape="0">
              <a:srgbClr val="A84400"/>
            </a:outerShdw>
          </a:effectLst>
        </p:grpSpPr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158" y="1752"/>
              <a:ext cx="2304" cy="2182"/>
              <a:chOff x="295" y="1706"/>
              <a:chExt cx="2304" cy="2182"/>
            </a:xfrm>
          </p:grpSpPr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95" y="1706"/>
                <a:ext cx="2304" cy="2182"/>
              </a:xfrm>
              <a:custGeom>
                <a:avLst/>
                <a:gdLst>
                  <a:gd name="T0" fmla="*/ 27 w 3347"/>
                  <a:gd name="T1" fmla="*/ 152 h 3170"/>
                  <a:gd name="T2" fmla="*/ 16 w 3347"/>
                  <a:gd name="T3" fmla="*/ 145 h 3170"/>
                  <a:gd name="T4" fmla="*/ 12 w 3347"/>
                  <a:gd name="T5" fmla="*/ 138 h 3170"/>
                  <a:gd name="T6" fmla="*/ 55 w 3347"/>
                  <a:gd name="T7" fmla="*/ 147 h 3170"/>
                  <a:gd name="T8" fmla="*/ 74 w 3347"/>
                  <a:gd name="T9" fmla="*/ 114 h 3170"/>
                  <a:gd name="T10" fmla="*/ 99 w 3347"/>
                  <a:gd name="T11" fmla="*/ 80 h 3170"/>
                  <a:gd name="T12" fmla="*/ 100 w 3347"/>
                  <a:gd name="T13" fmla="*/ 84 h 3170"/>
                  <a:gd name="T14" fmla="*/ 106 w 3347"/>
                  <a:gd name="T15" fmla="*/ 85 h 3170"/>
                  <a:gd name="T16" fmla="*/ 116 w 3347"/>
                  <a:gd name="T17" fmla="*/ 59 h 3170"/>
                  <a:gd name="T18" fmla="*/ 131 w 3347"/>
                  <a:gd name="T19" fmla="*/ 80 h 3170"/>
                  <a:gd name="T20" fmla="*/ 121 w 3347"/>
                  <a:gd name="T21" fmla="*/ 65 h 3170"/>
                  <a:gd name="T22" fmla="*/ 96 w 3347"/>
                  <a:gd name="T23" fmla="*/ 48 h 3170"/>
                  <a:gd name="T24" fmla="*/ 83 w 3347"/>
                  <a:gd name="T25" fmla="*/ 21 h 3170"/>
                  <a:gd name="T26" fmla="*/ 114 w 3347"/>
                  <a:gd name="T27" fmla="*/ 17 h 3170"/>
                  <a:gd name="T28" fmla="*/ 138 w 3347"/>
                  <a:gd name="T29" fmla="*/ 16 h 3170"/>
                  <a:gd name="T30" fmla="*/ 125 w 3347"/>
                  <a:gd name="T31" fmla="*/ 7 h 3170"/>
                  <a:gd name="T32" fmla="*/ 154 w 3347"/>
                  <a:gd name="T33" fmla="*/ 6 h 3170"/>
                  <a:gd name="T34" fmla="*/ 156 w 3347"/>
                  <a:gd name="T35" fmla="*/ 20 h 3170"/>
                  <a:gd name="T36" fmla="*/ 165 w 3347"/>
                  <a:gd name="T37" fmla="*/ 25 h 3170"/>
                  <a:gd name="T38" fmla="*/ 176 w 3347"/>
                  <a:gd name="T39" fmla="*/ 25 h 3170"/>
                  <a:gd name="T40" fmla="*/ 182 w 3347"/>
                  <a:gd name="T41" fmla="*/ 10 h 3170"/>
                  <a:gd name="T42" fmla="*/ 207 w 3347"/>
                  <a:gd name="T43" fmla="*/ 9 h 3170"/>
                  <a:gd name="T44" fmla="*/ 238 w 3347"/>
                  <a:gd name="T45" fmla="*/ 14 h 3170"/>
                  <a:gd name="T46" fmla="*/ 241 w 3347"/>
                  <a:gd name="T47" fmla="*/ 32 h 3170"/>
                  <a:gd name="T48" fmla="*/ 250 w 3347"/>
                  <a:gd name="T49" fmla="*/ 51 h 3170"/>
                  <a:gd name="T50" fmla="*/ 295 w 3347"/>
                  <a:gd name="T51" fmla="*/ 59 h 3170"/>
                  <a:gd name="T52" fmla="*/ 306 w 3347"/>
                  <a:gd name="T53" fmla="*/ 76 h 3170"/>
                  <a:gd name="T54" fmla="*/ 319 w 3347"/>
                  <a:gd name="T55" fmla="*/ 101 h 3170"/>
                  <a:gd name="T56" fmla="*/ 299 w 3347"/>
                  <a:gd name="T57" fmla="*/ 112 h 3170"/>
                  <a:gd name="T58" fmla="*/ 302 w 3347"/>
                  <a:gd name="T59" fmla="*/ 142 h 3170"/>
                  <a:gd name="T60" fmla="*/ 304 w 3347"/>
                  <a:gd name="T61" fmla="*/ 151 h 3170"/>
                  <a:gd name="T62" fmla="*/ 310 w 3347"/>
                  <a:gd name="T63" fmla="*/ 158 h 3170"/>
                  <a:gd name="T64" fmla="*/ 327 w 3347"/>
                  <a:gd name="T65" fmla="*/ 170 h 3170"/>
                  <a:gd name="T66" fmla="*/ 346 w 3347"/>
                  <a:gd name="T67" fmla="*/ 195 h 3170"/>
                  <a:gd name="T68" fmla="*/ 335 w 3347"/>
                  <a:gd name="T69" fmla="*/ 214 h 3170"/>
                  <a:gd name="T70" fmla="*/ 355 w 3347"/>
                  <a:gd name="T71" fmla="*/ 230 h 3170"/>
                  <a:gd name="T72" fmla="*/ 352 w 3347"/>
                  <a:gd name="T73" fmla="*/ 259 h 3170"/>
                  <a:gd name="T74" fmla="*/ 339 w 3347"/>
                  <a:gd name="T75" fmla="*/ 271 h 3170"/>
                  <a:gd name="T76" fmla="*/ 330 w 3347"/>
                  <a:gd name="T77" fmla="*/ 276 h 3170"/>
                  <a:gd name="T78" fmla="*/ 325 w 3347"/>
                  <a:gd name="T79" fmla="*/ 276 h 3170"/>
                  <a:gd name="T80" fmla="*/ 325 w 3347"/>
                  <a:gd name="T81" fmla="*/ 271 h 3170"/>
                  <a:gd name="T82" fmla="*/ 315 w 3347"/>
                  <a:gd name="T83" fmla="*/ 267 h 3170"/>
                  <a:gd name="T84" fmla="*/ 299 w 3347"/>
                  <a:gd name="T85" fmla="*/ 269 h 3170"/>
                  <a:gd name="T86" fmla="*/ 297 w 3347"/>
                  <a:gd name="T87" fmla="*/ 280 h 3170"/>
                  <a:gd name="T88" fmla="*/ 290 w 3347"/>
                  <a:gd name="T89" fmla="*/ 288 h 3170"/>
                  <a:gd name="T90" fmla="*/ 284 w 3347"/>
                  <a:gd name="T91" fmla="*/ 305 h 3170"/>
                  <a:gd name="T92" fmla="*/ 287 w 3347"/>
                  <a:gd name="T93" fmla="*/ 317 h 3170"/>
                  <a:gd name="T94" fmla="*/ 277 w 3347"/>
                  <a:gd name="T95" fmla="*/ 323 h 3170"/>
                  <a:gd name="T96" fmla="*/ 262 w 3347"/>
                  <a:gd name="T97" fmla="*/ 321 h 3170"/>
                  <a:gd name="T98" fmla="*/ 244 w 3347"/>
                  <a:gd name="T99" fmla="*/ 320 h 3170"/>
                  <a:gd name="T100" fmla="*/ 235 w 3347"/>
                  <a:gd name="T101" fmla="*/ 337 h 3170"/>
                  <a:gd name="T102" fmla="*/ 216 w 3347"/>
                  <a:gd name="T103" fmla="*/ 319 h 3170"/>
                  <a:gd name="T104" fmla="*/ 190 w 3347"/>
                  <a:gd name="T105" fmla="*/ 288 h 3170"/>
                  <a:gd name="T106" fmla="*/ 167 w 3347"/>
                  <a:gd name="T107" fmla="*/ 268 h 3170"/>
                  <a:gd name="T108" fmla="*/ 152 w 3347"/>
                  <a:gd name="T109" fmla="*/ 253 h 3170"/>
                  <a:gd name="T110" fmla="*/ 132 w 3347"/>
                  <a:gd name="T111" fmla="*/ 244 h 3170"/>
                  <a:gd name="T112" fmla="*/ 107 w 3347"/>
                  <a:gd name="T113" fmla="*/ 235 h 3170"/>
                  <a:gd name="T114" fmla="*/ 98 w 3347"/>
                  <a:gd name="T115" fmla="*/ 224 h 3170"/>
                  <a:gd name="T116" fmla="*/ 85 w 3347"/>
                  <a:gd name="T117" fmla="*/ 210 h 3170"/>
                  <a:gd name="T118" fmla="*/ 71 w 3347"/>
                  <a:gd name="T119" fmla="*/ 213 h 3170"/>
                  <a:gd name="T120" fmla="*/ 53 w 3347"/>
                  <a:gd name="T121" fmla="*/ 204 h 3170"/>
                  <a:gd name="T122" fmla="*/ 38 w 3347"/>
                  <a:gd name="T123" fmla="*/ 177 h 3170"/>
                  <a:gd name="T124" fmla="*/ 0 w 3347"/>
                  <a:gd name="T125" fmla="*/ 160 h 317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47" h="3170">
                    <a:moveTo>
                      <a:pt x="5" y="1492"/>
                    </a:moveTo>
                    <a:lnTo>
                      <a:pt x="9" y="1493"/>
                    </a:lnTo>
                    <a:lnTo>
                      <a:pt x="14" y="1493"/>
                    </a:lnTo>
                    <a:lnTo>
                      <a:pt x="19" y="1491"/>
                    </a:lnTo>
                    <a:lnTo>
                      <a:pt x="26" y="1488"/>
                    </a:lnTo>
                    <a:lnTo>
                      <a:pt x="30" y="1488"/>
                    </a:lnTo>
                    <a:lnTo>
                      <a:pt x="35" y="1488"/>
                    </a:lnTo>
                    <a:lnTo>
                      <a:pt x="39" y="1487"/>
                    </a:lnTo>
                    <a:lnTo>
                      <a:pt x="43" y="1486"/>
                    </a:lnTo>
                    <a:lnTo>
                      <a:pt x="50" y="1483"/>
                    </a:lnTo>
                    <a:lnTo>
                      <a:pt x="55" y="1479"/>
                    </a:lnTo>
                    <a:lnTo>
                      <a:pt x="64" y="1483"/>
                    </a:lnTo>
                    <a:lnTo>
                      <a:pt x="73" y="1485"/>
                    </a:lnTo>
                    <a:lnTo>
                      <a:pt x="80" y="1486"/>
                    </a:lnTo>
                    <a:lnTo>
                      <a:pt x="88" y="1485"/>
                    </a:lnTo>
                    <a:lnTo>
                      <a:pt x="91" y="1484"/>
                    </a:lnTo>
                    <a:lnTo>
                      <a:pt x="93" y="1483"/>
                    </a:lnTo>
                    <a:lnTo>
                      <a:pt x="96" y="1481"/>
                    </a:lnTo>
                    <a:lnTo>
                      <a:pt x="99" y="1479"/>
                    </a:lnTo>
                    <a:lnTo>
                      <a:pt x="104" y="1474"/>
                    </a:lnTo>
                    <a:lnTo>
                      <a:pt x="108" y="1467"/>
                    </a:lnTo>
                    <a:lnTo>
                      <a:pt x="111" y="1468"/>
                    </a:lnTo>
                    <a:lnTo>
                      <a:pt x="115" y="1469"/>
                    </a:lnTo>
                    <a:lnTo>
                      <a:pt x="120" y="1469"/>
                    </a:lnTo>
                    <a:lnTo>
                      <a:pt x="125" y="1468"/>
                    </a:lnTo>
                    <a:lnTo>
                      <a:pt x="137" y="1466"/>
                    </a:lnTo>
                    <a:lnTo>
                      <a:pt x="149" y="1463"/>
                    </a:lnTo>
                    <a:lnTo>
                      <a:pt x="158" y="1462"/>
                    </a:lnTo>
                    <a:lnTo>
                      <a:pt x="166" y="1461"/>
                    </a:lnTo>
                    <a:lnTo>
                      <a:pt x="173" y="1460"/>
                    </a:lnTo>
                    <a:lnTo>
                      <a:pt x="180" y="1459"/>
                    </a:lnTo>
                    <a:lnTo>
                      <a:pt x="186" y="1456"/>
                    </a:lnTo>
                    <a:lnTo>
                      <a:pt x="191" y="1453"/>
                    </a:lnTo>
                    <a:lnTo>
                      <a:pt x="196" y="1449"/>
                    </a:lnTo>
                    <a:lnTo>
                      <a:pt x="199" y="1444"/>
                    </a:lnTo>
                    <a:lnTo>
                      <a:pt x="211" y="1442"/>
                    </a:lnTo>
                    <a:lnTo>
                      <a:pt x="222" y="1439"/>
                    </a:lnTo>
                    <a:lnTo>
                      <a:pt x="235" y="1437"/>
                    </a:lnTo>
                    <a:lnTo>
                      <a:pt x="247" y="1435"/>
                    </a:lnTo>
                    <a:lnTo>
                      <a:pt x="250" y="1432"/>
                    </a:lnTo>
                    <a:lnTo>
                      <a:pt x="252" y="1430"/>
                    </a:lnTo>
                    <a:lnTo>
                      <a:pt x="255" y="1427"/>
                    </a:lnTo>
                    <a:lnTo>
                      <a:pt x="256" y="1424"/>
                    </a:lnTo>
                    <a:lnTo>
                      <a:pt x="256" y="1420"/>
                    </a:lnTo>
                    <a:lnTo>
                      <a:pt x="256" y="1417"/>
                    </a:lnTo>
                    <a:lnTo>
                      <a:pt x="255" y="1413"/>
                    </a:lnTo>
                    <a:lnTo>
                      <a:pt x="252" y="1408"/>
                    </a:lnTo>
                    <a:lnTo>
                      <a:pt x="259" y="1401"/>
                    </a:lnTo>
                    <a:lnTo>
                      <a:pt x="265" y="1395"/>
                    </a:lnTo>
                    <a:lnTo>
                      <a:pt x="254" y="1393"/>
                    </a:lnTo>
                    <a:lnTo>
                      <a:pt x="243" y="1391"/>
                    </a:lnTo>
                    <a:lnTo>
                      <a:pt x="235" y="1389"/>
                    </a:lnTo>
                    <a:lnTo>
                      <a:pt x="226" y="1388"/>
                    </a:lnTo>
                    <a:lnTo>
                      <a:pt x="219" y="1389"/>
                    </a:lnTo>
                    <a:lnTo>
                      <a:pt x="212" y="1390"/>
                    </a:lnTo>
                    <a:lnTo>
                      <a:pt x="201" y="1391"/>
                    </a:lnTo>
                    <a:lnTo>
                      <a:pt x="190" y="1393"/>
                    </a:lnTo>
                    <a:lnTo>
                      <a:pt x="180" y="1395"/>
                    </a:lnTo>
                    <a:lnTo>
                      <a:pt x="169" y="1397"/>
                    </a:lnTo>
                    <a:lnTo>
                      <a:pt x="160" y="1400"/>
                    </a:lnTo>
                    <a:lnTo>
                      <a:pt x="150" y="1403"/>
                    </a:lnTo>
                    <a:lnTo>
                      <a:pt x="141" y="1406"/>
                    </a:lnTo>
                    <a:lnTo>
                      <a:pt x="133" y="1410"/>
                    </a:lnTo>
                    <a:lnTo>
                      <a:pt x="128" y="1399"/>
                    </a:lnTo>
                    <a:lnTo>
                      <a:pt x="123" y="1388"/>
                    </a:lnTo>
                    <a:lnTo>
                      <a:pt x="121" y="1383"/>
                    </a:lnTo>
                    <a:lnTo>
                      <a:pt x="120" y="1377"/>
                    </a:lnTo>
                    <a:lnTo>
                      <a:pt x="120" y="1372"/>
                    </a:lnTo>
                    <a:lnTo>
                      <a:pt x="120" y="1366"/>
                    </a:lnTo>
                    <a:lnTo>
                      <a:pt x="117" y="1361"/>
                    </a:lnTo>
                    <a:lnTo>
                      <a:pt x="115" y="1357"/>
                    </a:lnTo>
                    <a:lnTo>
                      <a:pt x="114" y="1353"/>
                    </a:lnTo>
                    <a:lnTo>
                      <a:pt x="113" y="1351"/>
                    </a:lnTo>
                    <a:lnTo>
                      <a:pt x="114" y="1348"/>
                    </a:lnTo>
                    <a:lnTo>
                      <a:pt x="116" y="1348"/>
                    </a:lnTo>
                    <a:lnTo>
                      <a:pt x="119" y="1348"/>
                    </a:lnTo>
                    <a:lnTo>
                      <a:pt x="122" y="1349"/>
                    </a:lnTo>
                    <a:lnTo>
                      <a:pt x="129" y="1357"/>
                    </a:lnTo>
                    <a:lnTo>
                      <a:pt x="137" y="1365"/>
                    </a:lnTo>
                    <a:lnTo>
                      <a:pt x="148" y="1360"/>
                    </a:lnTo>
                    <a:lnTo>
                      <a:pt x="158" y="1354"/>
                    </a:lnTo>
                    <a:lnTo>
                      <a:pt x="162" y="1351"/>
                    </a:lnTo>
                    <a:lnTo>
                      <a:pt x="166" y="1348"/>
                    </a:lnTo>
                    <a:lnTo>
                      <a:pt x="169" y="1344"/>
                    </a:lnTo>
                    <a:lnTo>
                      <a:pt x="172" y="1341"/>
                    </a:lnTo>
                    <a:lnTo>
                      <a:pt x="165" y="1340"/>
                    </a:lnTo>
                    <a:lnTo>
                      <a:pt x="159" y="1339"/>
                    </a:lnTo>
                    <a:lnTo>
                      <a:pt x="153" y="1338"/>
                    </a:lnTo>
                    <a:lnTo>
                      <a:pt x="146" y="1337"/>
                    </a:lnTo>
                    <a:lnTo>
                      <a:pt x="142" y="1332"/>
                    </a:lnTo>
                    <a:lnTo>
                      <a:pt x="139" y="1328"/>
                    </a:lnTo>
                    <a:lnTo>
                      <a:pt x="132" y="1328"/>
                    </a:lnTo>
                    <a:lnTo>
                      <a:pt x="125" y="1328"/>
                    </a:lnTo>
                    <a:lnTo>
                      <a:pt x="125" y="1324"/>
                    </a:lnTo>
                    <a:lnTo>
                      <a:pt x="125" y="1322"/>
                    </a:lnTo>
                    <a:lnTo>
                      <a:pt x="124" y="1320"/>
                    </a:lnTo>
                    <a:lnTo>
                      <a:pt x="123" y="1317"/>
                    </a:lnTo>
                    <a:lnTo>
                      <a:pt x="121" y="1316"/>
                    </a:lnTo>
                    <a:lnTo>
                      <a:pt x="119" y="1314"/>
                    </a:lnTo>
                    <a:lnTo>
                      <a:pt x="116" y="1313"/>
                    </a:lnTo>
                    <a:lnTo>
                      <a:pt x="114" y="1312"/>
                    </a:lnTo>
                    <a:lnTo>
                      <a:pt x="105" y="1327"/>
                    </a:lnTo>
                    <a:lnTo>
                      <a:pt x="96" y="1340"/>
                    </a:lnTo>
                    <a:lnTo>
                      <a:pt x="85" y="1353"/>
                    </a:lnTo>
                    <a:lnTo>
                      <a:pt x="75" y="1365"/>
                    </a:lnTo>
                    <a:lnTo>
                      <a:pt x="63" y="1376"/>
                    </a:lnTo>
                    <a:lnTo>
                      <a:pt x="51" y="1386"/>
                    </a:lnTo>
                    <a:lnTo>
                      <a:pt x="38" y="1397"/>
                    </a:lnTo>
                    <a:lnTo>
                      <a:pt x="24" y="1406"/>
                    </a:lnTo>
                    <a:lnTo>
                      <a:pt x="21" y="1405"/>
                    </a:lnTo>
                    <a:lnTo>
                      <a:pt x="18" y="1402"/>
                    </a:lnTo>
                    <a:lnTo>
                      <a:pt x="32" y="1392"/>
                    </a:lnTo>
                    <a:lnTo>
                      <a:pt x="46" y="1381"/>
                    </a:lnTo>
                    <a:lnTo>
                      <a:pt x="59" y="1371"/>
                    </a:lnTo>
                    <a:lnTo>
                      <a:pt x="71" y="1359"/>
                    </a:lnTo>
                    <a:lnTo>
                      <a:pt x="82" y="1347"/>
                    </a:lnTo>
                    <a:lnTo>
                      <a:pt x="92" y="1334"/>
                    </a:lnTo>
                    <a:lnTo>
                      <a:pt x="102" y="1320"/>
                    </a:lnTo>
                    <a:lnTo>
                      <a:pt x="110" y="1306"/>
                    </a:lnTo>
                    <a:lnTo>
                      <a:pt x="113" y="1299"/>
                    </a:lnTo>
                    <a:lnTo>
                      <a:pt x="116" y="1294"/>
                    </a:lnTo>
                    <a:lnTo>
                      <a:pt x="120" y="1289"/>
                    </a:lnTo>
                    <a:lnTo>
                      <a:pt x="125" y="1286"/>
                    </a:lnTo>
                    <a:lnTo>
                      <a:pt x="129" y="1283"/>
                    </a:lnTo>
                    <a:lnTo>
                      <a:pt x="134" y="1282"/>
                    </a:lnTo>
                    <a:lnTo>
                      <a:pt x="140" y="1281"/>
                    </a:lnTo>
                    <a:lnTo>
                      <a:pt x="145" y="1282"/>
                    </a:lnTo>
                    <a:lnTo>
                      <a:pt x="152" y="1279"/>
                    </a:lnTo>
                    <a:lnTo>
                      <a:pt x="158" y="1278"/>
                    </a:lnTo>
                    <a:lnTo>
                      <a:pt x="164" y="1277"/>
                    </a:lnTo>
                    <a:lnTo>
                      <a:pt x="169" y="1278"/>
                    </a:lnTo>
                    <a:lnTo>
                      <a:pt x="174" y="1279"/>
                    </a:lnTo>
                    <a:lnTo>
                      <a:pt x="178" y="1282"/>
                    </a:lnTo>
                    <a:lnTo>
                      <a:pt x="182" y="1284"/>
                    </a:lnTo>
                    <a:lnTo>
                      <a:pt x="186" y="1288"/>
                    </a:lnTo>
                    <a:lnTo>
                      <a:pt x="199" y="1295"/>
                    </a:lnTo>
                    <a:lnTo>
                      <a:pt x="212" y="1303"/>
                    </a:lnTo>
                    <a:lnTo>
                      <a:pt x="225" y="1310"/>
                    </a:lnTo>
                    <a:lnTo>
                      <a:pt x="238" y="1317"/>
                    </a:lnTo>
                    <a:lnTo>
                      <a:pt x="259" y="1332"/>
                    </a:lnTo>
                    <a:lnTo>
                      <a:pt x="282" y="1344"/>
                    </a:lnTo>
                    <a:lnTo>
                      <a:pt x="305" y="1357"/>
                    </a:lnTo>
                    <a:lnTo>
                      <a:pt x="328" y="1368"/>
                    </a:lnTo>
                    <a:lnTo>
                      <a:pt x="341" y="1373"/>
                    </a:lnTo>
                    <a:lnTo>
                      <a:pt x="353" y="1377"/>
                    </a:lnTo>
                    <a:lnTo>
                      <a:pt x="365" y="1381"/>
                    </a:lnTo>
                    <a:lnTo>
                      <a:pt x="377" y="1385"/>
                    </a:lnTo>
                    <a:lnTo>
                      <a:pt x="390" y="1389"/>
                    </a:lnTo>
                    <a:lnTo>
                      <a:pt x="403" y="1391"/>
                    </a:lnTo>
                    <a:lnTo>
                      <a:pt x="415" y="1393"/>
                    </a:lnTo>
                    <a:lnTo>
                      <a:pt x="428" y="1396"/>
                    </a:lnTo>
                    <a:lnTo>
                      <a:pt x="454" y="1396"/>
                    </a:lnTo>
                    <a:lnTo>
                      <a:pt x="478" y="1395"/>
                    </a:lnTo>
                    <a:lnTo>
                      <a:pt x="489" y="1394"/>
                    </a:lnTo>
                    <a:lnTo>
                      <a:pt x="500" y="1393"/>
                    </a:lnTo>
                    <a:lnTo>
                      <a:pt x="509" y="1391"/>
                    </a:lnTo>
                    <a:lnTo>
                      <a:pt x="517" y="1389"/>
                    </a:lnTo>
                    <a:lnTo>
                      <a:pt x="514" y="1385"/>
                    </a:lnTo>
                    <a:lnTo>
                      <a:pt x="512" y="1381"/>
                    </a:lnTo>
                    <a:lnTo>
                      <a:pt x="514" y="1379"/>
                    </a:lnTo>
                    <a:lnTo>
                      <a:pt x="516" y="1378"/>
                    </a:lnTo>
                    <a:lnTo>
                      <a:pt x="520" y="1378"/>
                    </a:lnTo>
                    <a:lnTo>
                      <a:pt x="523" y="1378"/>
                    </a:lnTo>
                    <a:lnTo>
                      <a:pt x="531" y="1381"/>
                    </a:lnTo>
                    <a:lnTo>
                      <a:pt x="541" y="1385"/>
                    </a:lnTo>
                    <a:lnTo>
                      <a:pt x="553" y="1381"/>
                    </a:lnTo>
                    <a:lnTo>
                      <a:pt x="565" y="1377"/>
                    </a:lnTo>
                    <a:lnTo>
                      <a:pt x="575" y="1372"/>
                    </a:lnTo>
                    <a:lnTo>
                      <a:pt x="586" y="1366"/>
                    </a:lnTo>
                    <a:lnTo>
                      <a:pt x="596" y="1360"/>
                    </a:lnTo>
                    <a:lnTo>
                      <a:pt x="605" y="1353"/>
                    </a:lnTo>
                    <a:lnTo>
                      <a:pt x="614" y="1346"/>
                    </a:lnTo>
                    <a:lnTo>
                      <a:pt x="622" y="1338"/>
                    </a:lnTo>
                    <a:lnTo>
                      <a:pt x="629" y="1330"/>
                    </a:lnTo>
                    <a:lnTo>
                      <a:pt x="636" y="1321"/>
                    </a:lnTo>
                    <a:lnTo>
                      <a:pt x="642" y="1312"/>
                    </a:lnTo>
                    <a:lnTo>
                      <a:pt x="647" y="1302"/>
                    </a:lnTo>
                    <a:lnTo>
                      <a:pt x="651" y="1291"/>
                    </a:lnTo>
                    <a:lnTo>
                      <a:pt x="655" y="1280"/>
                    </a:lnTo>
                    <a:lnTo>
                      <a:pt x="657" y="1268"/>
                    </a:lnTo>
                    <a:lnTo>
                      <a:pt x="659" y="1256"/>
                    </a:lnTo>
                    <a:lnTo>
                      <a:pt x="657" y="1238"/>
                    </a:lnTo>
                    <a:lnTo>
                      <a:pt x="656" y="1222"/>
                    </a:lnTo>
                    <a:lnTo>
                      <a:pt x="655" y="1206"/>
                    </a:lnTo>
                    <a:lnTo>
                      <a:pt x="655" y="1190"/>
                    </a:lnTo>
                    <a:lnTo>
                      <a:pt x="655" y="1175"/>
                    </a:lnTo>
                    <a:lnTo>
                      <a:pt x="655" y="1161"/>
                    </a:lnTo>
                    <a:lnTo>
                      <a:pt x="655" y="1146"/>
                    </a:lnTo>
                    <a:lnTo>
                      <a:pt x="656" y="1132"/>
                    </a:lnTo>
                    <a:lnTo>
                      <a:pt x="657" y="1125"/>
                    </a:lnTo>
                    <a:lnTo>
                      <a:pt x="658" y="1118"/>
                    </a:lnTo>
                    <a:lnTo>
                      <a:pt x="660" y="1112"/>
                    </a:lnTo>
                    <a:lnTo>
                      <a:pt x="663" y="1106"/>
                    </a:lnTo>
                    <a:lnTo>
                      <a:pt x="665" y="1100"/>
                    </a:lnTo>
                    <a:lnTo>
                      <a:pt x="669" y="1095"/>
                    </a:lnTo>
                    <a:lnTo>
                      <a:pt x="673" y="1090"/>
                    </a:lnTo>
                    <a:lnTo>
                      <a:pt x="679" y="1085"/>
                    </a:lnTo>
                    <a:lnTo>
                      <a:pt x="684" y="1081"/>
                    </a:lnTo>
                    <a:lnTo>
                      <a:pt x="690" y="1077"/>
                    </a:lnTo>
                    <a:lnTo>
                      <a:pt x="697" y="1073"/>
                    </a:lnTo>
                    <a:lnTo>
                      <a:pt x="705" y="1070"/>
                    </a:lnTo>
                    <a:lnTo>
                      <a:pt x="714" y="1067"/>
                    </a:lnTo>
                    <a:lnTo>
                      <a:pt x="723" y="1064"/>
                    </a:lnTo>
                    <a:lnTo>
                      <a:pt x="733" y="1063"/>
                    </a:lnTo>
                    <a:lnTo>
                      <a:pt x="744" y="1061"/>
                    </a:lnTo>
                    <a:lnTo>
                      <a:pt x="749" y="1057"/>
                    </a:lnTo>
                    <a:lnTo>
                      <a:pt x="754" y="1054"/>
                    </a:lnTo>
                    <a:lnTo>
                      <a:pt x="757" y="1049"/>
                    </a:lnTo>
                    <a:lnTo>
                      <a:pt x="761" y="1045"/>
                    </a:lnTo>
                    <a:lnTo>
                      <a:pt x="765" y="1034"/>
                    </a:lnTo>
                    <a:lnTo>
                      <a:pt x="769" y="1024"/>
                    </a:lnTo>
                    <a:lnTo>
                      <a:pt x="775" y="1025"/>
                    </a:lnTo>
                    <a:lnTo>
                      <a:pt x="781" y="1025"/>
                    </a:lnTo>
                    <a:lnTo>
                      <a:pt x="786" y="1025"/>
                    </a:lnTo>
                    <a:lnTo>
                      <a:pt x="791" y="1023"/>
                    </a:lnTo>
                    <a:lnTo>
                      <a:pt x="795" y="1021"/>
                    </a:lnTo>
                    <a:lnTo>
                      <a:pt x="799" y="1017"/>
                    </a:lnTo>
                    <a:lnTo>
                      <a:pt x="802" y="1013"/>
                    </a:lnTo>
                    <a:lnTo>
                      <a:pt x="804" y="1006"/>
                    </a:lnTo>
                    <a:lnTo>
                      <a:pt x="812" y="989"/>
                    </a:lnTo>
                    <a:lnTo>
                      <a:pt x="819" y="968"/>
                    </a:lnTo>
                    <a:lnTo>
                      <a:pt x="827" y="945"/>
                    </a:lnTo>
                    <a:lnTo>
                      <a:pt x="835" y="921"/>
                    </a:lnTo>
                    <a:lnTo>
                      <a:pt x="842" y="895"/>
                    </a:lnTo>
                    <a:lnTo>
                      <a:pt x="850" y="867"/>
                    </a:lnTo>
                    <a:lnTo>
                      <a:pt x="857" y="839"/>
                    </a:lnTo>
                    <a:lnTo>
                      <a:pt x="865" y="810"/>
                    </a:lnTo>
                    <a:lnTo>
                      <a:pt x="871" y="797"/>
                    </a:lnTo>
                    <a:lnTo>
                      <a:pt x="878" y="784"/>
                    </a:lnTo>
                    <a:lnTo>
                      <a:pt x="881" y="779"/>
                    </a:lnTo>
                    <a:lnTo>
                      <a:pt x="885" y="773"/>
                    </a:lnTo>
                    <a:lnTo>
                      <a:pt x="889" y="769"/>
                    </a:lnTo>
                    <a:lnTo>
                      <a:pt x="894" y="765"/>
                    </a:lnTo>
                    <a:lnTo>
                      <a:pt x="899" y="761"/>
                    </a:lnTo>
                    <a:lnTo>
                      <a:pt x="904" y="757"/>
                    </a:lnTo>
                    <a:lnTo>
                      <a:pt x="908" y="755"/>
                    </a:lnTo>
                    <a:lnTo>
                      <a:pt x="914" y="753"/>
                    </a:lnTo>
                    <a:lnTo>
                      <a:pt x="920" y="750"/>
                    </a:lnTo>
                    <a:lnTo>
                      <a:pt x="925" y="749"/>
                    </a:lnTo>
                    <a:lnTo>
                      <a:pt x="932" y="748"/>
                    </a:lnTo>
                    <a:lnTo>
                      <a:pt x="938" y="747"/>
                    </a:lnTo>
                    <a:lnTo>
                      <a:pt x="949" y="745"/>
                    </a:lnTo>
                    <a:lnTo>
                      <a:pt x="957" y="743"/>
                    </a:lnTo>
                    <a:lnTo>
                      <a:pt x="965" y="742"/>
                    </a:lnTo>
                    <a:lnTo>
                      <a:pt x="972" y="741"/>
                    </a:lnTo>
                    <a:lnTo>
                      <a:pt x="977" y="742"/>
                    </a:lnTo>
                    <a:lnTo>
                      <a:pt x="981" y="744"/>
                    </a:lnTo>
                    <a:lnTo>
                      <a:pt x="982" y="745"/>
                    </a:lnTo>
                    <a:lnTo>
                      <a:pt x="983" y="746"/>
                    </a:lnTo>
                    <a:lnTo>
                      <a:pt x="983" y="748"/>
                    </a:lnTo>
                    <a:lnTo>
                      <a:pt x="983" y="749"/>
                    </a:lnTo>
                    <a:lnTo>
                      <a:pt x="985" y="757"/>
                    </a:lnTo>
                    <a:lnTo>
                      <a:pt x="985" y="760"/>
                    </a:lnTo>
                    <a:lnTo>
                      <a:pt x="984" y="761"/>
                    </a:lnTo>
                    <a:lnTo>
                      <a:pt x="983" y="760"/>
                    </a:lnTo>
                    <a:lnTo>
                      <a:pt x="981" y="758"/>
                    </a:lnTo>
                    <a:lnTo>
                      <a:pt x="979" y="757"/>
                    </a:lnTo>
                    <a:lnTo>
                      <a:pt x="977" y="754"/>
                    </a:lnTo>
                    <a:lnTo>
                      <a:pt x="974" y="753"/>
                    </a:lnTo>
                    <a:lnTo>
                      <a:pt x="973" y="754"/>
                    </a:lnTo>
                    <a:lnTo>
                      <a:pt x="972" y="755"/>
                    </a:lnTo>
                    <a:lnTo>
                      <a:pt x="969" y="757"/>
                    </a:lnTo>
                    <a:lnTo>
                      <a:pt x="965" y="758"/>
                    </a:lnTo>
                    <a:lnTo>
                      <a:pt x="962" y="759"/>
                    </a:lnTo>
                    <a:lnTo>
                      <a:pt x="959" y="759"/>
                    </a:lnTo>
                    <a:lnTo>
                      <a:pt x="962" y="762"/>
                    </a:lnTo>
                    <a:lnTo>
                      <a:pt x="964" y="765"/>
                    </a:lnTo>
                    <a:lnTo>
                      <a:pt x="964" y="766"/>
                    </a:lnTo>
                    <a:lnTo>
                      <a:pt x="963" y="767"/>
                    </a:lnTo>
                    <a:lnTo>
                      <a:pt x="962" y="769"/>
                    </a:lnTo>
                    <a:lnTo>
                      <a:pt x="960" y="769"/>
                    </a:lnTo>
                    <a:lnTo>
                      <a:pt x="959" y="780"/>
                    </a:lnTo>
                    <a:lnTo>
                      <a:pt x="957" y="790"/>
                    </a:lnTo>
                    <a:lnTo>
                      <a:pt x="955" y="788"/>
                    </a:lnTo>
                    <a:lnTo>
                      <a:pt x="952" y="786"/>
                    </a:lnTo>
                    <a:lnTo>
                      <a:pt x="949" y="785"/>
                    </a:lnTo>
                    <a:lnTo>
                      <a:pt x="947" y="785"/>
                    </a:lnTo>
                    <a:lnTo>
                      <a:pt x="944" y="785"/>
                    </a:lnTo>
                    <a:lnTo>
                      <a:pt x="942" y="787"/>
                    </a:lnTo>
                    <a:lnTo>
                      <a:pt x="940" y="789"/>
                    </a:lnTo>
                    <a:lnTo>
                      <a:pt x="937" y="792"/>
                    </a:lnTo>
                    <a:lnTo>
                      <a:pt x="938" y="794"/>
                    </a:lnTo>
                    <a:lnTo>
                      <a:pt x="939" y="797"/>
                    </a:lnTo>
                    <a:lnTo>
                      <a:pt x="940" y="798"/>
                    </a:lnTo>
                    <a:lnTo>
                      <a:pt x="942" y="800"/>
                    </a:lnTo>
                    <a:lnTo>
                      <a:pt x="944" y="801"/>
                    </a:lnTo>
                    <a:lnTo>
                      <a:pt x="946" y="801"/>
                    </a:lnTo>
                    <a:lnTo>
                      <a:pt x="949" y="801"/>
                    </a:lnTo>
                    <a:lnTo>
                      <a:pt x="953" y="800"/>
                    </a:lnTo>
                    <a:lnTo>
                      <a:pt x="957" y="802"/>
                    </a:lnTo>
                    <a:lnTo>
                      <a:pt x="961" y="804"/>
                    </a:lnTo>
                    <a:lnTo>
                      <a:pt x="963" y="807"/>
                    </a:lnTo>
                    <a:lnTo>
                      <a:pt x="963" y="811"/>
                    </a:lnTo>
                    <a:lnTo>
                      <a:pt x="955" y="816"/>
                    </a:lnTo>
                    <a:lnTo>
                      <a:pt x="946" y="821"/>
                    </a:lnTo>
                    <a:lnTo>
                      <a:pt x="950" y="824"/>
                    </a:lnTo>
                    <a:lnTo>
                      <a:pt x="954" y="828"/>
                    </a:lnTo>
                    <a:lnTo>
                      <a:pt x="956" y="826"/>
                    </a:lnTo>
                    <a:lnTo>
                      <a:pt x="957" y="823"/>
                    </a:lnTo>
                    <a:lnTo>
                      <a:pt x="959" y="823"/>
                    </a:lnTo>
                    <a:lnTo>
                      <a:pt x="961" y="822"/>
                    </a:lnTo>
                    <a:lnTo>
                      <a:pt x="963" y="822"/>
                    </a:lnTo>
                    <a:lnTo>
                      <a:pt x="964" y="823"/>
                    </a:lnTo>
                    <a:lnTo>
                      <a:pt x="965" y="826"/>
                    </a:lnTo>
                    <a:lnTo>
                      <a:pt x="966" y="830"/>
                    </a:lnTo>
                    <a:lnTo>
                      <a:pt x="964" y="838"/>
                    </a:lnTo>
                    <a:lnTo>
                      <a:pt x="962" y="843"/>
                    </a:lnTo>
                    <a:lnTo>
                      <a:pt x="961" y="847"/>
                    </a:lnTo>
                    <a:lnTo>
                      <a:pt x="962" y="850"/>
                    </a:lnTo>
                    <a:lnTo>
                      <a:pt x="964" y="850"/>
                    </a:lnTo>
                    <a:lnTo>
                      <a:pt x="967" y="849"/>
                    </a:lnTo>
                    <a:lnTo>
                      <a:pt x="971" y="846"/>
                    </a:lnTo>
                    <a:lnTo>
                      <a:pt x="976" y="841"/>
                    </a:lnTo>
                    <a:lnTo>
                      <a:pt x="981" y="832"/>
                    </a:lnTo>
                    <a:lnTo>
                      <a:pt x="986" y="824"/>
                    </a:lnTo>
                    <a:lnTo>
                      <a:pt x="988" y="819"/>
                    </a:lnTo>
                    <a:lnTo>
                      <a:pt x="989" y="815"/>
                    </a:lnTo>
                    <a:lnTo>
                      <a:pt x="989" y="811"/>
                    </a:lnTo>
                    <a:lnTo>
                      <a:pt x="990" y="806"/>
                    </a:lnTo>
                    <a:lnTo>
                      <a:pt x="995" y="804"/>
                    </a:lnTo>
                    <a:lnTo>
                      <a:pt x="999" y="802"/>
                    </a:lnTo>
                    <a:lnTo>
                      <a:pt x="1003" y="798"/>
                    </a:lnTo>
                    <a:lnTo>
                      <a:pt x="1006" y="795"/>
                    </a:lnTo>
                    <a:lnTo>
                      <a:pt x="1008" y="792"/>
                    </a:lnTo>
                    <a:lnTo>
                      <a:pt x="1010" y="787"/>
                    </a:lnTo>
                    <a:lnTo>
                      <a:pt x="1010" y="783"/>
                    </a:lnTo>
                    <a:lnTo>
                      <a:pt x="1009" y="777"/>
                    </a:lnTo>
                    <a:lnTo>
                      <a:pt x="1006" y="770"/>
                    </a:lnTo>
                    <a:lnTo>
                      <a:pt x="1005" y="764"/>
                    </a:lnTo>
                    <a:lnTo>
                      <a:pt x="1006" y="761"/>
                    </a:lnTo>
                    <a:lnTo>
                      <a:pt x="1006" y="758"/>
                    </a:lnTo>
                    <a:lnTo>
                      <a:pt x="1007" y="755"/>
                    </a:lnTo>
                    <a:lnTo>
                      <a:pt x="1010" y="753"/>
                    </a:lnTo>
                    <a:lnTo>
                      <a:pt x="1014" y="746"/>
                    </a:lnTo>
                    <a:lnTo>
                      <a:pt x="1018" y="740"/>
                    </a:lnTo>
                    <a:lnTo>
                      <a:pt x="1022" y="733"/>
                    </a:lnTo>
                    <a:lnTo>
                      <a:pt x="1026" y="727"/>
                    </a:lnTo>
                    <a:lnTo>
                      <a:pt x="1026" y="720"/>
                    </a:lnTo>
                    <a:lnTo>
                      <a:pt x="1025" y="715"/>
                    </a:lnTo>
                    <a:lnTo>
                      <a:pt x="1025" y="709"/>
                    </a:lnTo>
                    <a:lnTo>
                      <a:pt x="1025" y="704"/>
                    </a:lnTo>
                    <a:lnTo>
                      <a:pt x="1026" y="699"/>
                    </a:lnTo>
                    <a:lnTo>
                      <a:pt x="1028" y="694"/>
                    </a:lnTo>
                    <a:lnTo>
                      <a:pt x="1030" y="690"/>
                    </a:lnTo>
                    <a:lnTo>
                      <a:pt x="1032" y="685"/>
                    </a:lnTo>
                    <a:lnTo>
                      <a:pt x="1038" y="678"/>
                    </a:lnTo>
                    <a:lnTo>
                      <a:pt x="1046" y="671"/>
                    </a:lnTo>
                    <a:lnTo>
                      <a:pt x="1055" y="664"/>
                    </a:lnTo>
                    <a:lnTo>
                      <a:pt x="1064" y="658"/>
                    </a:lnTo>
                    <a:lnTo>
                      <a:pt x="1065" y="639"/>
                    </a:lnTo>
                    <a:lnTo>
                      <a:pt x="1067" y="622"/>
                    </a:lnTo>
                    <a:lnTo>
                      <a:pt x="1068" y="605"/>
                    </a:lnTo>
                    <a:lnTo>
                      <a:pt x="1071" y="590"/>
                    </a:lnTo>
                    <a:lnTo>
                      <a:pt x="1072" y="584"/>
                    </a:lnTo>
                    <a:lnTo>
                      <a:pt x="1075" y="577"/>
                    </a:lnTo>
                    <a:lnTo>
                      <a:pt x="1076" y="573"/>
                    </a:lnTo>
                    <a:lnTo>
                      <a:pt x="1079" y="568"/>
                    </a:lnTo>
                    <a:lnTo>
                      <a:pt x="1081" y="564"/>
                    </a:lnTo>
                    <a:lnTo>
                      <a:pt x="1084" y="561"/>
                    </a:lnTo>
                    <a:lnTo>
                      <a:pt x="1087" y="559"/>
                    </a:lnTo>
                    <a:lnTo>
                      <a:pt x="1091" y="557"/>
                    </a:lnTo>
                    <a:lnTo>
                      <a:pt x="1083" y="579"/>
                    </a:lnTo>
                    <a:lnTo>
                      <a:pt x="1075" y="599"/>
                    </a:lnTo>
                    <a:lnTo>
                      <a:pt x="1074" y="608"/>
                    </a:lnTo>
                    <a:lnTo>
                      <a:pt x="1073" y="614"/>
                    </a:lnTo>
                    <a:lnTo>
                      <a:pt x="1074" y="617"/>
                    </a:lnTo>
                    <a:lnTo>
                      <a:pt x="1075" y="619"/>
                    </a:lnTo>
                    <a:lnTo>
                      <a:pt x="1078" y="620"/>
                    </a:lnTo>
                    <a:lnTo>
                      <a:pt x="1080" y="621"/>
                    </a:lnTo>
                    <a:lnTo>
                      <a:pt x="1080" y="626"/>
                    </a:lnTo>
                    <a:lnTo>
                      <a:pt x="1079" y="632"/>
                    </a:lnTo>
                    <a:lnTo>
                      <a:pt x="1078" y="636"/>
                    </a:lnTo>
                    <a:lnTo>
                      <a:pt x="1075" y="640"/>
                    </a:lnTo>
                    <a:lnTo>
                      <a:pt x="1071" y="649"/>
                    </a:lnTo>
                    <a:lnTo>
                      <a:pt x="1068" y="655"/>
                    </a:lnTo>
                    <a:lnTo>
                      <a:pt x="1068" y="657"/>
                    </a:lnTo>
                    <a:lnTo>
                      <a:pt x="1069" y="658"/>
                    </a:lnTo>
                    <a:lnTo>
                      <a:pt x="1070" y="658"/>
                    </a:lnTo>
                    <a:lnTo>
                      <a:pt x="1071" y="658"/>
                    </a:lnTo>
                    <a:lnTo>
                      <a:pt x="1075" y="657"/>
                    </a:lnTo>
                    <a:lnTo>
                      <a:pt x="1082" y="655"/>
                    </a:lnTo>
                    <a:lnTo>
                      <a:pt x="1098" y="668"/>
                    </a:lnTo>
                    <a:lnTo>
                      <a:pt x="1115" y="683"/>
                    </a:lnTo>
                    <a:lnTo>
                      <a:pt x="1124" y="691"/>
                    </a:lnTo>
                    <a:lnTo>
                      <a:pt x="1132" y="699"/>
                    </a:lnTo>
                    <a:lnTo>
                      <a:pt x="1140" y="708"/>
                    </a:lnTo>
                    <a:lnTo>
                      <a:pt x="1148" y="718"/>
                    </a:lnTo>
                    <a:lnTo>
                      <a:pt x="1150" y="717"/>
                    </a:lnTo>
                    <a:lnTo>
                      <a:pt x="1152" y="716"/>
                    </a:lnTo>
                    <a:lnTo>
                      <a:pt x="1160" y="726"/>
                    </a:lnTo>
                    <a:lnTo>
                      <a:pt x="1167" y="736"/>
                    </a:lnTo>
                    <a:lnTo>
                      <a:pt x="1178" y="741"/>
                    </a:lnTo>
                    <a:lnTo>
                      <a:pt x="1189" y="748"/>
                    </a:lnTo>
                    <a:lnTo>
                      <a:pt x="1199" y="753"/>
                    </a:lnTo>
                    <a:lnTo>
                      <a:pt x="1210" y="760"/>
                    </a:lnTo>
                    <a:lnTo>
                      <a:pt x="1216" y="760"/>
                    </a:lnTo>
                    <a:lnTo>
                      <a:pt x="1222" y="759"/>
                    </a:lnTo>
                    <a:lnTo>
                      <a:pt x="1226" y="758"/>
                    </a:lnTo>
                    <a:lnTo>
                      <a:pt x="1231" y="757"/>
                    </a:lnTo>
                    <a:lnTo>
                      <a:pt x="1235" y="754"/>
                    </a:lnTo>
                    <a:lnTo>
                      <a:pt x="1239" y="752"/>
                    </a:lnTo>
                    <a:lnTo>
                      <a:pt x="1242" y="749"/>
                    </a:lnTo>
                    <a:lnTo>
                      <a:pt x="1246" y="746"/>
                    </a:lnTo>
                    <a:lnTo>
                      <a:pt x="1253" y="750"/>
                    </a:lnTo>
                    <a:lnTo>
                      <a:pt x="1259" y="754"/>
                    </a:lnTo>
                    <a:lnTo>
                      <a:pt x="1267" y="758"/>
                    </a:lnTo>
                    <a:lnTo>
                      <a:pt x="1274" y="761"/>
                    </a:lnTo>
                    <a:lnTo>
                      <a:pt x="1277" y="762"/>
                    </a:lnTo>
                    <a:lnTo>
                      <a:pt x="1279" y="762"/>
                    </a:lnTo>
                    <a:lnTo>
                      <a:pt x="1281" y="762"/>
                    </a:lnTo>
                    <a:lnTo>
                      <a:pt x="1283" y="761"/>
                    </a:lnTo>
                    <a:lnTo>
                      <a:pt x="1285" y="759"/>
                    </a:lnTo>
                    <a:lnTo>
                      <a:pt x="1287" y="756"/>
                    </a:lnTo>
                    <a:lnTo>
                      <a:pt x="1283" y="726"/>
                    </a:lnTo>
                    <a:lnTo>
                      <a:pt x="1279" y="707"/>
                    </a:lnTo>
                    <a:lnTo>
                      <a:pt x="1278" y="700"/>
                    </a:lnTo>
                    <a:lnTo>
                      <a:pt x="1276" y="696"/>
                    </a:lnTo>
                    <a:lnTo>
                      <a:pt x="1274" y="694"/>
                    </a:lnTo>
                    <a:lnTo>
                      <a:pt x="1272" y="693"/>
                    </a:lnTo>
                    <a:lnTo>
                      <a:pt x="1268" y="693"/>
                    </a:lnTo>
                    <a:lnTo>
                      <a:pt x="1264" y="692"/>
                    </a:lnTo>
                    <a:lnTo>
                      <a:pt x="1261" y="690"/>
                    </a:lnTo>
                    <a:lnTo>
                      <a:pt x="1259" y="688"/>
                    </a:lnTo>
                    <a:lnTo>
                      <a:pt x="1253" y="680"/>
                    </a:lnTo>
                    <a:lnTo>
                      <a:pt x="1247" y="672"/>
                    </a:lnTo>
                    <a:lnTo>
                      <a:pt x="1238" y="671"/>
                    </a:lnTo>
                    <a:lnTo>
                      <a:pt x="1228" y="667"/>
                    </a:lnTo>
                    <a:lnTo>
                      <a:pt x="1223" y="664"/>
                    </a:lnTo>
                    <a:lnTo>
                      <a:pt x="1218" y="660"/>
                    </a:lnTo>
                    <a:lnTo>
                      <a:pt x="1214" y="656"/>
                    </a:lnTo>
                    <a:lnTo>
                      <a:pt x="1209" y="651"/>
                    </a:lnTo>
                    <a:lnTo>
                      <a:pt x="1199" y="645"/>
                    </a:lnTo>
                    <a:lnTo>
                      <a:pt x="1189" y="638"/>
                    </a:lnTo>
                    <a:lnTo>
                      <a:pt x="1179" y="631"/>
                    </a:lnTo>
                    <a:lnTo>
                      <a:pt x="1169" y="625"/>
                    </a:lnTo>
                    <a:lnTo>
                      <a:pt x="1161" y="622"/>
                    </a:lnTo>
                    <a:lnTo>
                      <a:pt x="1154" y="619"/>
                    </a:lnTo>
                    <a:lnTo>
                      <a:pt x="1148" y="616"/>
                    </a:lnTo>
                    <a:lnTo>
                      <a:pt x="1142" y="611"/>
                    </a:lnTo>
                    <a:lnTo>
                      <a:pt x="1136" y="606"/>
                    </a:lnTo>
                    <a:lnTo>
                      <a:pt x="1131" y="601"/>
                    </a:lnTo>
                    <a:lnTo>
                      <a:pt x="1126" y="595"/>
                    </a:lnTo>
                    <a:lnTo>
                      <a:pt x="1121" y="588"/>
                    </a:lnTo>
                    <a:lnTo>
                      <a:pt x="1116" y="585"/>
                    </a:lnTo>
                    <a:lnTo>
                      <a:pt x="1110" y="581"/>
                    </a:lnTo>
                    <a:lnTo>
                      <a:pt x="1106" y="577"/>
                    </a:lnTo>
                    <a:lnTo>
                      <a:pt x="1104" y="573"/>
                    </a:lnTo>
                    <a:lnTo>
                      <a:pt x="1104" y="566"/>
                    </a:lnTo>
                    <a:lnTo>
                      <a:pt x="1104" y="559"/>
                    </a:lnTo>
                    <a:lnTo>
                      <a:pt x="1090" y="540"/>
                    </a:lnTo>
                    <a:lnTo>
                      <a:pt x="1075" y="521"/>
                    </a:lnTo>
                    <a:lnTo>
                      <a:pt x="1061" y="504"/>
                    </a:lnTo>
                    <a:lnTo>
                      <a:pt x="1046" y="489"/>
                    </a:lnTo>
                    <a:lnTo>
                      <a:pt x="1033" y="475"/>
                    </a:lnTo>
                    <a:lnTo>
                      <a:pt x="1018" y="463"/>
                    </a:lnTo>
                    <a:lnTo>
                      <a:pt x="1005" y="451"/>
                    </a:lnTo>
                    <a:lnTo>
                      <a:pt x="991" y="440"/>
                    </a:lnTo>
                    <a:lnTo>
                      <a:pt x="986" y="438"/>
                    </a:lnTo>
                    <a:lnTo>
                      <a:pt x="982" y="435"/>
                    </a:lnTo>
                    <a:lnTo>
                      <a:pt x="977" y="434"/>
                    </a:lnTo>
                    <a:lnTo>
                      <a:pt x="971" y="432"/>
                    </a:lnTo>
                    <a:lnTo>
                      <a:pt x="958" y="430"/>
                    </a:lnTo>
                    <a:lnTo>
                      <a:pt x="944" y="430"/>
                    </a:lnTo>
                    <a:lnTo>
                      <a:pt x="940" y="430"/>
                    </a:lnTo>
                    <a:lnTo>
                      <a:pt x="936" y="430"/>
                    </a:lnTo>
                    <a:lnTo>
                      <a:pt x="933" y="427"/>
                    </a:lnTo>
                    <a:lnTo>
                      <a:pt x="932" y="425"/>
                    </a:lnTo>
                    <a:lnTo>
                      <a:pt x="925" y="424"/>
                    </a:lnTo>
                    <a:lnTo>
                      <a:pt x="920" y="424"/>
                    </a:lnTo>
                    <a:lnTo>
                      <a:pt x="916" y="425"/>
                    </a:lnTo>
                    <a:lnTo>
                      <a:pt x="912" y="426"/>
                    </a:lnTo>
                    <a:lnTo>
                      <a:pt x="907" y="430"/>
                    </a:lnTo>
                    <a:lnTo>
                      <a:pt x="902" y="435"/>
                    </a:lnTo>
                    <a:lnTo>
                      <a:pt x="905" y="435"/>
                    </a:lnTo>
                    <a:lnTo>
                      <a:pt x="908" y="435"/>
                    </a:lnTo>
                    <a:lnTo>
                      <a:pt x="906" y="441"/>
                    </a:lnTo>
                    <a:lnTo>
                      <a:pt x="904" y="447"/>
                    </a:lnTo>
                    <a:lnTo>
                      <a:pt x="908" y="450"/>
                    </a:lnTo>
                    <a:lnTo>
                      <a:pt x="912" y="453"/>
                    </a:lnTo>
                    <a:lnTo>
                      <a:pt x="909" y="451"/>
                    </a:lnTo>
                    <a:lnTo>
                      <a:pt x="908" y="450"/>
                    </a:lnTo>
                    <a:lnTo>
                      <a:pt x="908" y="448"/>
                    </a:lnTo>
                    <a:lnTo>
                      <a:pt x="907" y="446"/>
                    </a:lnTo>
                    <a:lnTo>
                      <a:pt x="907" y="444"/>
                    </a:lnTo>
                    <a:lnTo>
                      <a:pt x="908" y="443"/>
                    </a:lnTo>
                    <a:lnTo>
                      <a:pt x="908" y="440"/>
                    </a:lnTo>
                    <a:lnTo>
                      <a:pt x="910" y="439"/>
                    </a:lnTo>
                    <a:lnTo>
                      <a:pt x="912" y="436"/>
                    </a:lnTo>
                    <a:lnTo>
                      <a:pt x="913" y="435"/>
                    </a:lnTo>
                    <a:lnTo>
                      <a:pt x="916" y="445"/>
                    </a:lnTo>
                    <a:lnTo>
                      <a:pt x="917" y="455"/>
                    </a:lnTo>
                    <a:lnTo>
                      <a:pt x="920" y="455"/>
                    </a:lnTo>
                    <a:lnTo>
                      <a:pt x="924" y="453"/>
                    </a:lnTo>
                    <a:lnTo>
                      <a:pt x="927" y="455"/>
                    </a:lnTo>
                    <a:lnTo>
                      <a:pt x="930" y="458"/>
                    </a:lnTo>
                    <a:lnTo>
                      <a:pt x="926" y="461"/>
                    </a:lnTo>
                    <a:lnTo>
                      <a:pt x="923" y="463"/>
                    </a:lnTo>
                    <a:lnTo>
                      <a:pt x="920" y="464"/>
                    </a:lnTo>
                    <a:lnTo>
                      <a:pt x="919" y="465"/>
                    </a:lnTo>
                    <a:lnTo>
                      <a:pt x="916" y="465"/>
                    </a:lnTo>
                    <a:lnTo>
                      <a:pt x="914" y="464"/>
                    </a:lnTo>
                    <a:lnTo>
                      <a:pt x="911" y="463"/>
                    </a:lnTo>
                    <a:lnTo>
                      <a:pt x="908" y="462"/>
                    </a:lnTo>
                    <a:lnTo>
                      <a:pt x="904" y="460"/>
                    </a:lnTo>
                    <a:lnTo>
                      <a:pt x="900" y="457"/>
                    </a:lnTo>
                    <a:lnTo>
                      <a:pt x="891" y="448"/>
                    </a:lnTo>
                    <a:lnTo>
                      <a:pt x="881" y="435"/>
                    </a:lnTo>
                    <a:lnTo>
                      <a:pt x="870" y="424"/>
                    </a:lnTo>
                    <a:lnTo>
                      <a:pt x="860" y="412"/>
                    </a:lnTo>
                    <a:lnTo>
                      <a:pt x="851" y="399"/>
                    </a:lnTo>
                    <a:lnTo>
                      <a:pt x="842" y="386"/>
                    </a:lnTo>
                    <a:lnTo>
                      <a:pt x="835" y="373"/>
                    </a:lnTo>
                    <a:lnTo>
                      <a:pt x="828" y="358"/>
                    </a:lnTo>
                    <a:lnTo>
                      <a:pt x="822" y="344"/>
                    </a:lnTo>
                    <a:lnTo>
                      <a:pt x="815" y="329"/>
                    </a:lnTo>
                    <a:lnTo>
                      <a:pt x="804" y="299"/>
                    </a:lnTo>
                    <a:lnTo>
                      <a:pt x="794" y="267"/>
                    </a:lnTo>
                    <a:lnTo>
                      <a:pt x="785" y="235"/>
                    </a:lnTo>
                    <a:lnTo>
                      <a:pt x="775" y="202"/>
                    </a:lnTo>
                    <a:lnTo>
                      <a:pt x="774" y="198"/>
                    </a:lnTo>
                    <a:lnTo>
                      <a:pt x="772" y="193"/>
                    </a:lnTo>
                    <a:lnTo>
                      <a:pt x="768" y="188"/>
                    </a:lnTo>
                    <a:lnTo>
                      <a:pt x="763" y="182"/>
                    </a:lnTo>
                    <a:lnTo>
                      <a:pt x="751" y="169"/>
                    </a:lnTo>
                    <a:lnTo>
                      <a:pt x="736" y="157"/>
                    </a:lnTo>
                    <a:lnTo>
                      <a:pt x="735" y="156"/>
                    </a:lnTo>
                    <a:lnTo>
                      <a:pt x="735" y="155"/>
                    </a:lnTo>
                    <a:lnTo>
                      <a:pt x="749" y="165"/>
                    </a:lnTo>
                    <a:lnTo>
                      <a:pt x="765" y="174"/>
                    </a:lnTo>
                    <a:lnTo>
                      <a:pt x="779" y="184"/>
                    </a:lnTo>
                    <a:lnTo>
                      <a:pt x="793" y="194"/>
                    </a:lnTo>
                    <a:lnTo>
                      <a:pt x="801" y="198"/>
                    </a:lnTo>
                    <a:lnTo>
                      <a:pt x="809" y="202"/>
                    </a:lnTo>
                    <a:lnTo>
                      <a:pt x="817" y="206"/>
                    </a:lnTo>
                    <a:lnTo>
                      <a:pt x="826" y="209"/>
                    </a:lnTo>
                    <a:lnTo>
                      <a:pt x="834" y="211"/>
                    </a:lnTo>
                    <a:lnTo>
                      <a:pt x="844" y="214"/>
                    </a:lnTo>
                    <a:lnTo>
                      <a:pt x="854" y="215"/>
                    </a:lnTo>
                    <a:lnTo>
                      <a:pt x="864" y="217"/>
                    </a:lnTo>
                    <a:lnTo>
                      <a:pt x="875" y="218"/>
                    </a:lnTo>
                    <a:lnTo>
                      <a:pt x="886" y="218"/>
                    </a:lnTo>
                    <a:lnTo>
                      <a:pt x="897" y="218"/>
                    </a:lnTo>
                    <a:lnTo>
                      <a:pt x="909" y="217"/>
                    </a:lnTo>
                    <a:lnTo>
                      <a:pt x="921" y="215"/>
                    </a:lnTo>
                    <a:lnTo>
                      <a:pt x="934" y="213"/>
                    </a:lnTo>
                    <a:lnTo>
                      <a:pt x="948" y="210"/>
                    </a:lnTo>
                    <a:lnTo>
                      <a:pt x="961" y="207"/>
                    </a:lnTo>
                    <a:lnTo>
                      <a:pt x="970" y="198"/>
                    </a:lnTo>
                    <a:lnTo>
                      <a:pt x="978" y="190"/>
                    </a:lnTo>
                    <a:lnTo>
                      <a:pt x="985" y="182"/>
                    </a:lnTo>
                    <a:lnTo>
                      <a:pt x="992" y="177"/>
                    </a:lnTo>
                    <a:lnTo>
                      <a:pt x="998" y="173"/>
                    </a:lnTo>
                    <a:lnTo>
                      <a:pt x="1004" y="169"/>
                    </a:lnTo>
                    <a:lnTo>
                      <a:pt x="1009" y="166"/>
                    </a:lnTo>
                    <a:lnTo>
                      <a:pt x="1014" y="165"/>
                    </a:lnTo>
                    <a:lnTo>
                      <a:pt x="1031" y="162"/>
                    </a:lnTo>
                    <a:lnTo>
                      <a:pt x="1048" y="161"/>
                    </a:lnTo>
                    <a:lnTo>
                      <a:pt x="1055" y="161"/>
                    </a:lnTo>
                    <a:lnTo>
                      <a:pt x="1063" y="158"/>
                    </a:lnTo>
                    <a:lnTo>
                      <a:pt x="1071" y="155"/>
                    </a:lnTo>
                    <a:lnTo>
                      <a:pt x="1078" y="150"/>
                    </a:lnTo>
                    <a:lnTo>
                      <a:pt x="1085" y="145"/>
                    </a:lnTo>
                    <a:lnTo>
                      <a:pt x="1092" y="137"/>
                    </a:lnTo>
                    <a:lnTo>
                      <a:pt x="1100" y="131"/>
                    </a:lnTo>
                    <a:lnTo>
                      <a:pt x="1108" y="123"/>
                    </a:lnTo>
                    <a:lnTo>
                      <a:pt x="1108" y="132"/>
                    </a:lnTo>
                    <a:lnTo>
                      <a:pt x="1108" y="141"/>
                    </a:lnTo>
                    <a:lnTo>
                      <a:pt x="1108" y="149"/>
                    </a:lnTo>
                    <a:lnTo>
                      <a:pt x="1109" y="158"/>
                    </a:lnTo>
                    <a:lnTo>
                      <a:pt x="1112" y="167"/>
                    </a:lnTo>
                    <a:lnTo>
                      <a:pt x="1116" y="175"/>
                    </a:lnTo>
                    <a:lnTo>
                      <a:pt x="1118" y="179"/>
                    </a:lnTo>
                    <a:lnTo>
                      <a:pt x="1121" y="183"/>
                    </a:lnTo>
                    <a:lnTo>
                      <a:pt x="1124" y="187"/>
                    </a:lnTo>
                    <a:lnTo>
                      <a:pt x="1128" y="191"/>
                    </a:lnTo>
                    <a:lnTo>
                      <a:pt x="1146" y="196"/>
                    </a:lnTo>
                    <a:lnTo>
                      <a:pt x="1164" y="202"/>
                    </a:lnTo>
                    <a:lnTo>
                      <a:pt x="1186" y="207"/>
                    </a:lnTo>
                    <a:lnTo>
                      <a:pt x="1215" y="213"/>
                    </a:lnTo>
                    <a:lnTo>
                      <a:pt x="1224" y="214"/>
                    </a:lnTo>
                    <a:lnTo>
                      <a:pt x="1234" y="214"/>
                    </a:lnTo>
                    <a:lnTo>
                      <a:pt x="1239" y="213"/>
                    </a:lnTo>
                    <a:lnTo>
                      <a:pt x="1244" y="211"/>
                    </a:lnTo>
                    <a:lnTo>
                      <a:pt x="1250" y="208"/>
                    </a:lnTo>
                    <a:lnTo>
                      <a:pt x="1256" y="203"/>
                    </a:lnTo>
                    <a:lnTo>
                      <a:pt x="1259" y="200"/>
                    </a:lnTo>
                    <a:lnTo>
                      <a:pt x="1263" y="198"/>
                    </a:lnTo>
                    <a:lnTo>
                      <a:pt x="1268" y="197"/>
                    </a:lnTo>
                    <a:lnTo>
                      <a:pt x="1273" y="196"/>
                    </a:lnTo>
                    <a:lnTo>
                      <a:pt x="1283" y="195"/>
                    </a:lnTo>
                    <a:lnTo>
                      <a:pt x="1296" y="195"/>
                    </a:lnTo>
                    <a:lnTo>
                      <a:pt x="1299" y="190"/>
                    </a:lnTo>
                    <a:lnTo>
                      <a:pt x="1300" y="186"/>
                    </a:lnTo>
                    <a:lnTo>
                      <a:pt x="1302" y="181"/>
                    </a:lnTo>
                    <a:lnTo>
                      <a:pt x="1303" y="176"/>
                    </a:lnTo>
                    <a:lnTo>
                      <a:pt x="1303" y="172"/>
                    </a:lnTo>
                    <a:lnTo>
                      <a:pt x="1303" y="168"/>
                    </a:lnTo>
                    <a:lnTo>
                      <a:pt x="1302" y="164"/>
                    </a:lnTo>
                    <a:lnTo>
                      <a:pt x="1300" y="160"/>
                    </a:lnTo>
                    <a:lnTo>
                      <a:pt x="1297" y="153"/>
                    </a:lnTo>
                    <a:lnTo>
                      <a:pt x="1292" y="147"/>
                    </a:lnTo>
                    <a:lnTo>
                      <a:pt x="1286" y="141"/>
                    </a:lnTo>
                    <a:lnTo>
                      <a:pt x="1279" y="136"/>
                    </a:lnTo>
                    <a:lnTo>
                      <a:pt x="1273" y="134"/>
                    </a:lnTo>
                    <a:lnTo>
                      <a:pt x="1265" y="131"/>
                    </a:lnTo>
                    <a:lnTo>
                      <a:pt x="1255" y="124"/>
                    </a:lnTo>
                    <a:lnTo>
                      <a:pt x="1242" y="114"/>
                    </a:lnTo>
                    <a:lnTo>
                      <a:pt x="1237" y="116"/>
                    </a:lnTo>
                    <a:lnTo>
                      <a:pt x="1232" y="116"/>
                    </a:lnTo>
                    <a:lnTo>
                      <a:pt x="1228" y="117"/>
                    </a:lnTo>
                    <a:lnTo>
                      <a:pt x="1224" y="117"/>
                    </a:lnTo>
                    <a:lnTo>
                      <a:pt x="1221" y="116"/>
                    </a:lnTo>
                    <a:lnTo>
                      <a:pt x="1218" y="116"/>
                    </a:lnTo>
                    <a:lnTo>
                      <a:pt x="1215" y="113"/>
                    </a:lnTo>
                    <a:lnTo>
                      <a:pt x="1214" y="111"/>
                    </a:lnTo>
                    <a:lnTo>
                      <a:pt x="1210" y="109"/>
                    </a:lnTo>
                    <a:lnTo>
                      <a:pt x="1205" y="108"/>
                    </a:lnTo>
                    <a:lnTo>
                      <a:pt x="1200" y="109"/>
                    </a:lnTo>
                    <a:lnTo>
                      <a:pt x="1196" y="111"/>
                    </a:lnTo>
                    <a:lnTo>
                      <a:pt x="1189" y="112"/>
                    </a:lnTo>
                    <a:lnTo>
                      <a:pt x="1183" y="113"/>
                    </a:lnTo>
                    <a:lnTo>
                      <a:pt x="1179" y="114"/>
                    </a:lnTo>
                    <a:lnTo>
                      <a:pt x="1177" y="116"/>
                    </a:lnTo>
                    <a:lnTo>
                      <a:pt x="1175" y="119"/>
                    </a:lnTo>
                    <a:lnTo>
                      <a:pt x="1173" y="121"/>
                    </a:lnTo>
                    <a:lnTo>
                      <a:pt x="1173" y="125"/>
                    </a:lnTo>
                    <a:lnTo>
                      <a:pt x="1173" y="128"/>
                    </a:lnTo>
                    <a:lnTo>
                      <a:pt x="1173" y="136"/>
                    </a:lnTo>
                    <a:lnTo>
                      <a:pt x="1177" y="145"/>
                    </a:lnTo>
                    <a:lnTo>
                      <a:pt x="1174" y="143"/>
                    </a:lnTo>
                    <a:lnTo>
                      <a:pt x="1173" y="141"/>
                    </a:lnTo>
                    <a:lnTo>
                      <a:pt x="1171" y="138"/>
                    </a:lnTo>
                    <a:lnTo>
                      <a:pt x="1170" y="134"/>
                    </a:lnTo>
                    <a:lnTo>
                      <a:pt x="1170" y="129"/>
                    </a:lnTo>
                    <a:lnTo>
                      <a:pt x="1170" y="124"/>
                    </a:lnTo>
                    <a:lnTo>
                      <a:pt x="1171" y="116"/>
                    </a:lnTo>
                    <a:lnTo>
                      <a:pt x="1173" y="108"/>
                    </a:lnTo>
                    <a:lnTo>
                      <a:pt x="1176" y="93"/>
                    </a:lnTo>
                    <a:lnTo>
                      <a:pt x="1179" y="80"/>
                    </a:lnTo>
                    <a:lnTo>
                      <a:pt x="1182" y="68"/>
                    </a:lnTo>
                    <a:lnTo>
                      <a:pt x="1185" y="58"/>
                    </a:lnTo>
                    <a:lnTo>
                      <a:pt x="1189" y="49"/>
                    </a:lnTo>
                    <a:lnTo>
                      <a:pt x="1193" y="42"/>
                    </a:lnTo>
                    <a:lnTo>
                      <a:pt x="1197" y="35"/>
                    </a:lnTo>
                    <a:lnTo>
                      <a:pt x="1201" y="29"/>
                    </a:lnTo>
                    <a:lnTo>
                      <a:pt x="1206" y="24"/>
                    </a:lnTo>
                    <a:lnTo>
                      <a:pt x="1210" y="19"/>
                    </a:lnTo>
                    <a:lnTo>
                      <a:pt x="1214" y="16"/>
                    </a:lnTo>
                    <a:lnTo>
                      <a:pt x="1219" y="12"/>
                    </a:lnTo>
                    <a:lnTo>
                      <a:pt x="1228" y="6"/>
                    </a:lnTo>
                    <a:lnTo>
                      <a:pt x="1238" y="0"/>
                    </a:lnTo>
                    <a:lnTo>
                      <a:pt x="1245" y="2"/>
                    </a:lnTo>
                    <a:lnTo>
                      <a:pt x="1252" y="7"/>
                    </a:lnTo>
                    <a:lnTo>
                      <a:pt x="1259" y="13"/>
                    </a:lnTo>
                    <a:lnTo>
                      <a:pt x="1267" y="20"/>
                    </a:lnTo>
                    <a:lnTo>
                      <a:pt x="1276" y="19"/>
                    </a:lnTo>
                    <a:lnTo>
                      <a:pt x="1287" y="18"/>
                    </a:lnTo>
                    <a:lnTo>
                      <a:pt x="1297" y="15"/>
                    </a:lnTo>
                    <a:lnTo>
                      <a:pt x="1308" y="11"/>
                    </a:lnTo>
                    <a:lnTo>
                      <a:pt x="1312" y="8"/>
                    </a:lnTo>
                    <a:lnTo>
                      <a:pt x="1318" y="6"/>
                    </a:lnTo>
                    <a:lnTo>
                      <a:pt x="1323" y="5"/>
                    </a:lnTo>
                    <a:lnTo>
                      <a:pt x="1328" y="5"/>
                    </a:lnTo>
                    <a:lnTo>
                      <a:pt x="1335" y="4"/>
                    </a:lnTo>
                    <a:lnTo>
                      <a:pt x="1341" y="5"/>
                    </a:lnTo>
                    <a:lnTo>
                      <a:pt x="1348" y="6"/>
                    </a:lnTo>
                    <a:lnTo>
                      <a:pt x="1355" y="6"/>
                    </a:lnTo>
                    <a:lnTo>
                      <a:pt x="1355" y="17"/>
                    </a:lnTo>
                    <a:lnTo>
                      <a:pt x="1355" y="27"/>
                    </a:lnTo>
                    <a:lnTo>
                      <a:pt x="1355" y="37"/>
                    </a:lnTo>
                    <a:lnTo>
                      <a:pt x="1355" y="47"/>
                    </a:lnTo>
                    <a:lnTo>
                      <a:pt x="1370" y="46"/>
                    </a:lnTo>
                    <a:lnTo>
                      <a:pt x="1385" y="44"/>
                    </a:lnTo>
                    <a:lnTo>
                      <a:pt x="1392" y="44"/>
                    </a:lnTo>
                    <a:lnTo>
                      <a:pt x="1398" y="44"/>
                    </a:lnTo>
                    <a:lnTo>
                      <a:pt x="1404" y="45"/>
                    </a:lnTo>
                    <a:lnTo>
                      <a:pt x="1410" y="47"/>
                    </a:lnTo>
                    <a:lnTo>
                      <a:pt x="1422" y="47"/>
                    </a:lnTo>
                    <a:lnTo>
                      <a:pt x="1435" y="48"/>
                    </a:lnTo>
                    <a:lnTo>
                      <a:pt x="1447" y="48"/>
                    </a:lnTo>
                    <a:lnTo>
                      <a:pt x="1460" y="49"/>
                    </a:lnTo>
                    <a:lnTo>
                      <a:pt x="1466" y="47"/>
                    </a:lnTo>
                    <a:lnTo>
                      <a:pt x="1471" y="45"/>
                    </a:lnTo>
                    <a:lnTo>
                      <a:pt x="1471" y="39"/>
                    </a:lnTo>
                    <a:lnTo>
                      <a:pt x="1470" y="34"/>
                    </a:lnTo>
                    <a:lnTo>
                      <a:pt x="1480" y="34"/>
                    </a:lnTo>
                    <a:lnTo>
                      <a:pt x="1491" y="34"/>
                    </a:lnTo>
                    <a:lnTo>
                      <a:pt x="1501" y="35"/>
                    </a:lnTo>
                    <a:lnTo>
                      <a:pt x="1512" y="35"/>
                    </a:lnTo>
                    <a:lnTo>
                      <a:pt x="1512" y="42"/>
                    </a:lnTo>
                    <a:lnTo>
                      <a:pt x="1512" y="49"/>
                    </a:lnTo>
                    <a:lnTo>
                      <a:pt x="1500" y="48"/>
                    </a:lnTo>
                    <a:lnTo>
                      <a:pt x="1488" y="47"/>
                    </a:lnTo>
                    <a:lnTo>
                      <a:pt x="1488" y="55"/>
                    </a:lnTo>
                    <a:lnTo>
                      <a:pt x="1487" y="62"/>
                    </a:lnTo>
                    <a:lnTo>
                      <a:pt x="1487" y="69"/>
                    </a:lnTo>
                    <a:lnTo>
                      <a:pt x="1487" y="76"/>
                    </a:lnTo>
                    <a:lnTo>
                      <a:pt x="1488" y="77"/>
                    </a:lnTo>
                    <a:lnTo>
                      <a:pt x="1490" y="77"/>
                    </a:lnTo>
                    <a:lnTo>
                      <a:pt x="1491" y="79"/>
                    </a:lnTo>
                    <a:lnTo>
                      <a:pt x="1491" y="80"/>
                    </a:lnTo>
                    <a:lnTo>
                      <a:pt x="1492" y="84"/>
                    </a:lnTo>
                    <a:lnTo>
                      <a:pt x="1492" y="88"/>
                    </a:lnTo>
                    <a:lnTo>
                      <a:pt x="1491" y="92"/>
                    </a:lnTo>
                    <a:lnTo>
                      <a:pt x="1490" y="95"/>
                    </a:lnTo>
                    <a:lnTo>
                      <a:pt x="1489" y="96"/>
                    </a:lnTo>
                    <a:lnTo>
                      <a:pt x="1488" y="97"/>
                    </a:lnTo>
                    <a:lnTo>
                      <a:pt x="1487" y="98"/>
                    </a:lnTo>
                    <a:lnTo>
                      <a:pt x="1485" y="98"/>
                    </a:lnTo>
                    <a:lnTo>
                      <a:pt x="1487" y="104"/>
                    </a:lnTo>
                    <a:lnTo>
                      <a:pt x="1489" y="110"/>
                    </a:lnTo>
                    <a:lnTo>
                      <a:pt x="1489" y="121"/>
                    </a:lnTo>
                    <a:lnTo>
                      <a:pt x="1488" y="133"/>
                    </a:lnTo>
                    <a:lnTo>
                      <a:pt x="1480" y="134"/>
                    </a:lnTo>
                    <a:lnTo>
                      <a:pt x="1472" y="134"/>
                    </a:lnTo>
                    <a:lnTo>
                      <a:pt x="1471" y="145"/>
                    </a:lnTo>
                    <a:lnTo>
                      <a:pt x="1471" y="156"/>
                    </a:lnTo>
                    <a:lnTo>
                      <a:pt x="1471" y="166"/>
                    </a:lnTo>
                    <a:lnTo>
                      <a:pt x="1470" y="177"/>
                    </a:lnTo>
                    <a:lnTo>
                      <a:pt x="1470" y="186"/>
                    </a:lnTo>
                    <a:lnTo>
                      <a:pt x="1469" y="194"/>
                    </a:lnTo>
                    <a:lnTo>
                      <a:pt x="1471" y="198"/>
                    </a:lnTo>
                    <a:lnTo>
                      <a:pt x="1471" y="202"/>
                    </a:lnTo>
                    <a:lnTo>
                      <a:pt x="1471" y="217"/>
                    </a:lnTo>
                    <a:lnTo>
                      <a:pt x="1471" y="231"/>
                    </a:lnTo>
                    <a:lnTo>
                      <a:pt x="1471" y="246"/>
                    </a:lnTo>
                    <a:lnTo>
                      <a:pt x="1471" y="261"/>
                    </a:lnTo>
                    <a:lnTo>
                      <a:pt x="1471" y="263"/>
                    </a:lnTo>
                    <a:lnTo>
                      <a:pt x="1470" y="267"/>
                    </a:lnTo>
                    <a:lnTo>
                      <a:pt x="1474" y="267"/>
                    </a:lnTo>
                    <a:lnTo>
                      <a:pt x="1475" y="270"/>
                    </a:lnTo>
                    <a:lnTo>
                      <a:pt x="1475" y="272"/>
                    </a:lnTo>
                    <a:lnTo>
                      <a:pt x="1474" y="275"/>
                    </a:lnTo>
                    <a:lnTo>
                      <a:pt x="1472" y="278"/>
                    </a:lnTo>
                    <a:lnTo>
                      <a:pt x="1471" y="280"/>
                    </a:lnTo>
                    <a:lnTo>
                      <a:pt x="1481" y="284"/>
                    </a:lnTo>
                    <a:lnTo>
                      <a:pt x="1491" y="287"/>
                    </a:lnTo>
                    <a:lnTo>
                      <a:pt x="1491" y="276"/>
                    </a:lnTo>
                    <a:lnTo>
                      <a:pt x="1491" y="266"/>
                    </a:lnTo>
                    <a:lnTo>
                      <a:pt x="1491" y="255"/>
                    </a:lnTo>
                    <a:lnTo>
                      <a:pt x="1491" y="244"/>
                    </a:lnTo>
                    <a:lnTo>
                      <a:pt x="1491" y="233"/>
                    </a:lnTo>
                    <a:lnTo>
                      <a:pt x="1491" y="222"/>
                    </a:lnTo>
                    <a:lnTo>
                      <a:pt x="1500" y="227"/>
                    </a:lnTo>
                    <a:lnTo>
                      <a:pt x="1510" y="231"/>
                    </a:lnTo>
                    <a:lnTo>
                      <a:pt x="1516" y="225"/>
                    </a:lnTo>
                    <a:lnTo>
                      <a:pt x="1522" y="221"/>
                    </a:lnTo>
                    <a:lnTo>
                      <a:pt x="1524" y="220"/>
                    </a:lnTo>
                    <a:lnTo>
                      <a:pt x="1527" y="220"/>
                    </a:lnTo>
                    <a:lnTo>
                      <a:pt x="1528" y="220"/>
                    </a:lnTo>
                    <a:lnTo>
                      <a:pt x="1530" y="221"/>
                    </a:lnTo>
                    <a:lnTo>
                      <a:pt x="1536" y="226"/>
                    </a:lnTo>
                    <a:lnTo>
                      <a:pt x="1541" y="232"/>
                    </a:lnTo>
                    <a:lnTo>
                      <a:pt x="1544" y="234"/>
                    </a:lnTo>
                    <a:lnTo>
                      <a:pt x="1546" y="234"/>
                    </a:lnTo>
                    <a:lnTo>
                      <a:pt x="1548" y="234"/>
                    </a:lnTo>
                    <a:lnTo>
                      <a:pt x="1551" y="234"/>
                    </a:lnTo>
                    <a:lnTo>
                      <a:pt x="1552" y="233"/>
                    </a:lnTo>
                    <a:lnTo>
                      <a:pt x="1554" y="231"/>
                    </a:lnTo>
                    <a:lnTo>
                      <a:pt x="1556" y="230"/>
                    </a:lnTo>
                    <a:lnTo>
                      <a:pt x="1557" y="227"/>
                    </a:lnTo>
                    <a:lnTo>
                      <a:pt x="1559" y="225"/>
                    </a:lnTo>
                    <a:lnTo>
                      <a:pt x="1560" y="223"/>
                    </a:lnTo>
                    <a:lnTo>
                      <a:pt x="1561" y="222"/>
                    </a:lnTo>
                    <a:lnTo>
                      <a:pt x="1563" y="222"/>
                    </a:lnTo>
                    <a:lnTo>
                      <a:pt x="1565" y="222"/>
                    </a:lnTo>
                    <a:lnTo>
                      <a:pt x="1566" y="223"/>
                    </a:lnTo>
                    <a:lnTo>
                      <a:pt x="1569" y="225"/>
                    </a:lnTo>
                    <a:lnTo>
                      <a:pt x="1570" y="227"/>
                    </a:lnTo>
                    <a:lnTo>
                      <a:pt x="1576" y="227"/>
                    </a:lnTo>
                    <a:lnTo>
                      <a:pt x="1581" y="228"/>
                    </a:lnTo>
                    <a:lnTo>
                      <a:pt x="1585" y="230"/>
                    </a:lnTo>
                    <a:lnTo>
                      <a:pt x="1588" y="231"/>
                    </a:lnTo>
                    <a:lnTo>
                      <a:pt x="1590" y="233"/>
                    </a:lnTo>
                    <a:lnTo>
                      <a:pt x="1591" y="235"/>
                    </a:lnTo>
                    <a:lnTo>
                      <a:pt x="1592" y="239"/>
                    </a:lnTo>
                    <a:lnTo>
                      <a:pt x="1591" y="243"/>
                    </a:lnTo>
                    <a:lnTo>
                      <a:pt x="1592" y="246"/>
                    </a:lnTo>
                    <a:lnTo>
                      <a:pt x="1593" y="249"/>
                    </a:lnTo>
                    <a:lnTo>
                      <a:pt x="1595" y="251"/>
                    </a:lnTo>
                    <a:lnTo>
                      <a:pt x="1597" y="253"/>
                    </a:lnTo>
                    <a:lnTo>
                      <a:pt x="1599" y="254"/>
                    </a:lnTo>
                    <a:lnTo>
                      <a:pt x="1601" y="254"/>
                    </a:lnTo>
                    <a:lnTo>
                      <a:pt x="1604" y="253"/>
                    </a:lnTo>
                    <a:lnTo>
                      <a:pt x="1607" y="251"/>
                    </a:lnTo>
                    <a:lnTo>
                      <a:pt x="1615" y="252"/>
                    </a:lnTo>
                    <a:lnTo>
                      <a:pt x="1622" y="251"/>
                    </a:lnTo>
                    <a:lnTo>
                      <a:pt x="1629" y="250"/>
                    </a:lnTo>
                    <a:lnTo>
                      <a:pt x="1635" y="247"/>
                    </a:lnTo>
                    <a:lnTo>
                      <a:pt x="1634" y="243"/>
                    </a:lnTo>
                    <a:lnTo>
                      <a:pt x="1636" y="239"/>
                    </a:lnTo>
                    <a:lnTo>
                      <a:pt x="1638" y="235"/>
                    </a:lnTo>
                    <a:lnTo>
                      <a:pt x="1641" y="233"/>
                    </a:lnTo>
                    <a:lnTo>
                      <a:pt x="1643" y="232"/>
                    </a:lnTo>
                    <a:lnTo>
                      <a:pt x="1646" y="232"/>
                    </a:lnTo>
                    <a:lnTo>
                      <a:pt x="1646" y="233"/>
                    </a:lnTo>
                    <a:lnTo>
                      <a:pt x="1647" y="235"/>
                    </a:lnTo>
                    <a:lnTo>
                      <a:pt x="1648" y="236"/>
                    </a:lnTo>
                    <a:lnTo>
                      <a:pt x="1647" y="238"/>
                    </a:lnTo>
                    <a:lnTo>
                      <a:pt x="1647" y="243"/>
                    </a:lnTo>
                    <a:lnTo>
                      <a:pt x="1647" y="245"/>
                    </a:lnTo>
                    <a:lnTo>
                      <a:pt x="1649" y="247"/>
                    </a:lnTo>
                    <a:lnTo>
                      <a:pt x="1650" y="247"/>
                    </a:lnTo>
                    <a:lnTo>
                      <a:pt x="1651" y="246"/>
                    </a:lnTo>
                    <a:lnTo>
                      <a:pt x="1653" y="243"/>
                    </a:lnTo>
                    <a:lnTo>
                      <a:pt x="1654" y="241"/>
                    </a:lnTo>
                    <a:lnTo>
                      <a:pt x="1654" y="238"/>
                    </a:lnTo>
                    <a:lnTo>
                      <a:pt x="1654" y="235"/>
                    </a:lnTo>
                    <a:lnTo>
                      <a:pt x="1655" y="233"/>
                    </a:lnTo>
                    <a:lnTo>
                      <a:pt x="1657" y="231"/>
                    </a:lnTo>
                    <a:lnTo>
                      <a:pt x="1658" y="231"/>
                    </a:lnTo>
                    <a:lnTo>
                      <a:pt x="1660" y="231"/>
                    </a:lnTo>
                    <a:lnTo>
                      <a:pt x="1662" y="232"/>
                    </a:lnTo>
                    <a:lnTo>
                      <a:pt x="1664" y="234"/>
                    </a:lnTo>
                    <a:lnTo>
                      <a:pt x="1667" y="236"/>
                    </a:lnTo>
                    <a:lnTo>
                      <a:pt x="1669" y="239"/>
                    </a:lnTo>
                    <a:lnTo>
                      <a:pt x="1671" y="241"/>
                    </a:lnTo>
                    <a:lnTo>
                      <a:pt x="1672" y="243"/>
                    </a:lnTo>
                    <a:lnTo>
                      <a:pt x="1674" y="243"/>
                    </a:lnTo>
                    <a:lnTo>
                      <a:pt x="1675" y="243"/>
                    </a:lnTo>
                    <a:lnTo>
                      <a:pt x="1676" y="243"/>
                    </a:lnTo>
                    <a:lnTo>
                      <a:pt x="1678" y="241"/>
                    </a:lnTo>
                    <a:lnTo>
                      <a:pt x="1679" y="239"/>
                    </a:lnTo>
                    <a:lnTo>
                      <a:pt x="1682" y="236"/>
                    </a:lnTo>
                    <a:lnTo>
                      <a:pt x="1684" y="234"/>
                    </a:lnTo>
                    <a:lnTo>
                      <a:pt x="1684" y="220"/>
                    </a:lnTo>
                    <a:lnTo>
                      <a:pt x="1683" y="206"/>
                    </a:lnTo>
                    <a:lnTo>
                      <a:pt x="1683" y="193"/>
                    </a:lnTo>
                    <a:lnTo>
                      <a:pt x="1683" y="179"/>
                    </a:lnTo>
                    <a:lnTo>
                      <a:pt x="1688" y="178"/>
                    </a:lnTo>
                    <a:lnTo>
                      <a:pt x="1694" y="178"/>
                    </a:lnTo>
                    <a:lnTo>
                      <a:pt x="1695" y="172"/>
                    </a:lnTo>
                    <a:lnTo>
                      <a:pt x="1695" y="165"/>
                    </a:lnTo>
                    <a:lnTo>
                      <a:pt x="1695" y="159"/>
                    </a:lnTo>
                    <a:lnTo>
                      <a:pt x="1696" y="153"/>
                    </a:lnTo>
                    <a:lnTo>
                      <a:pt x="1707" y="153"/>
                    </a:lnTo>
                    <a:lnTo>
                      <a:pt x="1717" y="153"/>
                    </a:lnTo>
                    <a:lnTo>
                      <a:pt x="1717" y="134"/>
                    </a:lnTo>
                    <a:lnTo>
                      <a:pt x="1716" y="116"/>
                    </a:lnTo>
                    <a:lnTo>
                      <a:pt x="1716" y="96"/>
                    </a:lnTo>
                    <a:lnTo>
                      <a:pt x="1716" y="77"/>
                    </a:lnTo>
                    <a:lnTo>
                      <a:pt x="1728" y="77"/>
                    </a:lnTo>
                    <a:lnTo>
                      <a:pt x="1740" y="77"/>
                    </a:lnTo>
                    <a:lnTo>
                      <a:pt x="1753" y="76"/>
                    </a:lnTo>
                    <a:lnTo>
                      <a:pt x="1765" y="76"/>
                    </a:lnTo>
                    <a:lnTo>
                      <a:pt x="1768" y="74"/>
                    </a:lnTo>
                    <a:lnTo>
                      <a:pt x="1771" y="71"/>
                    </a:lnTo>
                    <a:lnTo>
                      <a:pt x="1773" y="70"/>
                    </a:lnTo>
                    <a:lnTo>
                      <a:pt x="1777" y="68"/>
                    </a:lnTo>
                    <a:lnTo>
                      <a:pt x="1781" y="67"/>
                    </a:lnTo>
                    <a:lnTo>
                      <a:pt x="1785" y="67"/>
                    </a:lnTo>
                    <a:lnTo>
                      <a:pt x="1789" y="67"/>
                    </a:lnTo>
                    <a:lnTo>
                      <a:pt x="1793" y="67"/>
                    </a:lnTo>
                    <a:lnTo>
                      <a:pt x="1803" y="71"/>
                    </a:lnTo>
                    <a:lnTo>
                      <a:pt x="1813" y="71"/>
                    </a:lnTo>
                    <a:lnTo>
                      <a:pt x="1817" y="71"/>
                    </a:lnTo>
                    <a:lnTo>
                      <a:pt x="1822" y="71"/>
                    </a:lnTo>
                    <a:lnTo>
                      <a:pt x="1826" y="69"/>
                    </a:lnTo>
                    <a:lnTo>
                      <a:pt x="1830" y="67"/>
                    </a:lnTo>
                    <a:lnTo>
                      <a:pt x="1830" y="60"/>
                    </a:lnTo>
                    <a:lnTo>
                      <a:pt x="1830" y="54"/>
                    </a:lnTo>
                    <a:lnTo>
                      <a:pt x="1837" y="54"/>
                    </a:lnTo>
                    <a:lnTo>
                      <a:pt x="1844" y="53"/>
                    </a:lnTo>
                    <a:lnTo>
                      <a:pt x="1851" y="53"/>
                    </a:lnTo>
                    <a:lnTo>
                      <a:pt x="1858" y="53"/>
                    </a:lnTo>
                    <a:lnTo>
                      <a:pt x="1858" y="59"/>
                    </a:lnTo>
                    <a:lnTo>
                      <a:pt x="1858" y="64"/>
                    </a:lnTo>
                    <a:lnTo>
                      <a:pt x="1870" y="65"/>
                    </a:lnTo>
                    <a:lnTo>
                      <a:pt x="1882" y="66"/>
                    </a:lnTo>
                    <a:lnTo>
                      <a:pt x="1893" y="67"/>
                    </a:lnTo>
                    <a:lnTo>
                      <a:pt x="1904" y="67"/>
                    </a:lnTo>
                    <a:lnTo>
                      <a:pt x="1904" y="73"/>
                    </a:lnTo>
                    <a:lnTo>
                      <a:pt x="1904" y="79"/>
                    </a:lnTo>
                    <a:lnTo>
                      <a:pt x="1911" y="80"/>
                    </a:lnTo>
                    <a:lnTo>
                      <a:pt x="1919" y="80"/>
                    </a:lnTo>
                    <a:lnTo>
                      <a:pt x="1926" y="82"/>
                    </a:lnTo>
                    <a:lnTo>
                      <a:pt x="1933" y="83"/>
                    </a:lnTo>
                    <a:lnTo>
                      <a:pt x="1937" y="84"/>
                    </a:lnTo>
                    <a:lnTo>
                      <a:pt x="1942" y="87"/>
                    </a:lnTo>
                    <a:lnTo>
                      <a:pt x="1942" y="82"/>
                    </a:lnTo>
                    <a:lnTo>
                      <a:pt x="1942" y="78"/>
                    </a:lnTo>
                    <a:lnTo>
                      <a:pt x="1955" y="79"/>
                    </a:lnTo>
                    <a:lnTo>
                      <a:pt x="1968" y="79"/>
                    </a:lnTo>
                    <a:lnTo>
                      <a:pt x="1981" y="79"/>
                    </a:lnTo>
                    <a:lnTo>
                      <a:pt x="1993" y="80"/>
                    </a:lnTo>
                    <a:lnTo>
                      <a:pt x="1997" y="77"/>
                    </a:lnTo>
                    <a:lnTo>
                      <a:pt x="2001" y="76"/>
                    </a:lnTo>
                    <a:lnTo>
                      <a:pt x="2004" y="75"/>
                    </a:lnTo>
                    <a:lnTo>
                      <a:pt x="2007" y="74"/>
                    </a:lnTo>
                    <a:lnTo>
                      <a:pt x="2010" y="74"/>
                    </a:lnTo>
                    <a:lnTo>
                      <a:pt x="2013" y="74"/>
                    </a:lnTo>
                    <a:lnTo>
                      <a:pt x="2017" y="75"/>
                    </a:lnTo>
                    <a:lnTo>
                      <a:pt x="2020" y="76"/>
                    </a:lnTo>
                    <a:lnTo>
                      <a:pt x="2035" y="76"/>
                    </a:lnTo>
                    <a:lnTo>
                      <a:pt x="2050" y="77"/>
                    </a:lnTo>
                    <a:lnTo>
                      <a:pt x="2065" y="78"/>
                    </a:lnTo>
                    <a:lnTo>
                      <a:pt x="2079" y="79"/>
                    </a:lnTo>
                    <a:lnTo>
                      <a:pt x="2080" y="88"/>
                    </a:lnTo>
                    <a:lnTo>
                      <a:pt x="2081" y="96"/>
                    </a:lnTo>
                    <a:lnTo>
                      <a:pt x="2103" y="92"/>
                    </a:lnTo>
                    <a:lnTo>
                      <a:pt x="2123" y="92"/>
                    </a:lnTo>
                    <a:lnTo>
                      <a:pt x="2131" y="92"/>
                    </a:lnTo>
                    <a:lnTo>
                      <a:pt x="2137" y="92"/>
                    </a:lnTo>
                    <a:lnTo>
                      <a:pt x="2144" y="93"/>
                    </a:lnTo>
                    <a:lnTo>
                      <a:pt x="2149" y="95"/>
                    </a:lnTo>
                    <a:lnTo>
                      <a:pt x="2166" y="94"/>
                    </a:lnTo>
                    <a:lnTo>
                      <a:pt x="2184" y="92"/>
                    </a:lnTo>
                    <a:lnTo>
                      <a:pt x="2201" y="91"/>
                    </a:lnTo>
                    <a:lnTo>
                      <a:pt x="2217" y="90"/>
                    </a:lnTo>
                    <a:lnTo>
                      <a:pt x="2218" y="97"/>
                    </a:lnTo>
                    <a:lnTo>
                      <a:pt x="2218" y="104"/>
                    </a:lnTo>
                    <a:lnTo>
                      <a:pt x="2218" y="112"/>
                    </a:lnTo>
                    <a:lnTo>
                      <a:pt x="2219" y="120"/>
                    </a:lnTo>
                    <a:lnTo>
                      <a:pt x="2224" y="120"/>
                    </a:lnTo>
                    <a:lnTo>
                      <a:pt x="2230" y="120"/>
                    </a:lnTo>
                    <a:lnTo>
                      <a:pt x="2229" y="125"/>
                    </a:lnTo>
                    <a:lnTo>
                      <a:pt x="2230" y="129"/>
                    </a:lnTo>
                    <a:lnTo>
                      <a:pt x="2231" y="131"/>
                    </a:lnTo>
                    <a:lnTo>
                      <a:pt x="2234" y="132"/>
                    </a:lnTo>
                    <a:lnTo>
                      <a:pt x="2237" y="132"/>
                    </a:lnTo>
                    <a:lnTo>
                      <a:pt x="2240" y="130"/>
                    </a:lnTo>
                    <a:lnTo>
                      <a:pt x="2242" y="128"/>
                    </a:lnTo>
                    <a:lnTo>
                      <a:pt x="2245" y="124"/>
                    </a:lnTo>
                    <a:lnTo>
                      <a:pt x="2256" y="123"/>
                    </a:lnTo>
                    <a:lnTo>
                      <a:pt x="2268" y="123"/>
                    </a:lnTo>
                    <a:lnTo>
                      <a:pt x="2269" y="125"/>
                    </a:lnTo>
                    <a:lnTo>
                      <a:pt x="2269" y="127"/>
                    </a:lnTo>
                    <a:lnTo>
                      <a:pt x="2268" y="129"/>
                    </a:lnTo>
                    <a:lnTo>
                      <a:pt x="2267" y="130"/>
                    </a:lnTo>
                    <a:lnTo>
                      <a:pt x="2266" y="131"/>
                    </a:lnTo>
                    <a:lnTo>
                      <a:pt x="2264" y="132"/>
                    </a:lnTo>
                    <a:lnTo>
                      <a:pt x="2262" y="132"/>
                    </a:lnTo>
                    <a:lnTo>
                      <a:pt x="2258" y="132"/>
                    </a:lnTo>
                    <a:lnTo>
                      <a:pt x="2255" y="136"/>
                    </a:lnTo>
                    <a:lnTo>
                      <a:pt x="2253" y="141"/>
                    </a:lnTo>
                    <a:lnTo>
                      <a:pt x="2253" y="157"/>
                    </a:lnTo>
                    <a:lnTo>
                      <a:pt x="2254" y="174"/>
                    </a:lnTo>
                    <a:lnTo>
                      <a:pt x="2254" y="191"/>
                    </a:lnTo>
                    <a:lnTo>
                      <a:pt x="2254" y="208"/>
                    </a:lnTo>
                    <a:lnTo>
                      <a:pt x="2250" y="209"/>
                    </a:lnTo>
                    <a:lnTo>
                      <a:pt x="2245" y="210"/>
                    </a:lnTo>
                    <a:lnTo>
                      <a:pt x="2243" y="214"/>
                    </a:lnTo>
                    <a:lnTo>
                      <a:pt x="2242" y="220"/>
                    </a:lnTo>
                    <a:lnTo>
                      <a:pt x="2233" y="219"/>
                    </a:lnTo>
                    <a:lnTo>
                      <a:pt x="2224" y="219"/>
                    </a:lnTo>
                    <a:lnTo>
                      <a:pt x="2224" y="227"/>
                    </a:lnTo>
                    <a:lnTo>
                      <a:pt x="2223" y="235"/>
                    </a:lnTo>
                    <a:lnTo>
                      <a:pt x="2222" y="243"/>
                    </a:lnTo>
                    <a:lnTo>
                      <a:pt x="2222" y="251"/>
                    </a:lnTo>
                    <a:lnTo>
                      <a:pt x="2219" y="251"/>
                    </a:lnTo>
                    <a:lnTo>
                      <a:pt x="2216" y="252"/>
                    </a:lnTo>
                    <a:lnTo>
                      <a:pt x="2220" y="257"/>
                    </a:lnTo>
                    <a:lnTo>
                      <a:pt x="2223" y="261"/>
                    </a:lnTo>
                    <a:lnTo>
                      <a:pt x="2223" y="272"/>
                    </a:lnTo>
                    <a:lnTo>
                      <a:pt x="2222" y="284"/>
                    </a:lnTo>
                    <a:lnTo>
                      <a:pt x="2222" y="296"/>
                    </a:lnTo>
                    <a:lnTo>
                      <a:pt x="2221" y="308"/>
                    </a:lnTo>
                    <a:lnTo>
                      <a:pt x="2236" y="307"/>
                    </a:lnTo>
                    <a:lnTo>
                      <a:pt x="2251" y="307"/>
                    </a:lnTo>
                    <a:lnTo>
                      <a:pt x="2266" y="307"/>
                    </a:lnTo>
                    <a:lnTo>
                      <a:pt x="2281" y="306"/>
                    </a:lnTo>
                    <a:lnTo>
                      <a:pt x="2287" y="307"/>
                    </a:lnTo>
                    <a:lnTo>
                      <a:pt x="2292" y="307"/>
                    </a:lnTo>
                    <a:lnTo>
                      <a:pt x="2299" y="306"/>
                    </a:lnTo>
                    <a:lnTo>
                      <a:pt x="2306" y="305"/>
                    </a:lnTo>
                    <a:lnTo>
                      <a:pt x="2313" y="305"/>
                    </a:lnTo>
                    <a:lnTo>
                      <a:pt x="2320" y="304"/>
                    </a:lnTo>
                    <a:lnTo>
                      <a:pt x="2321" y="312"/>
                    </a:lnTo>
                    <a:lnTo>
                      <a:pt x="2322" y="320"/>
                    </a:lnTo>
                    <a:lnTo>
                      <a:pt x="2322" y="328"/>
                    </a:lnTo>
                    <a:lnTo>
                      <a:pt x="2323" y="335"/>
                    </a:lnTo>
                    <a:lnTo>
                      <a:pt x="2326" y="336"/>
                    </a:lnTo>
                    <a:lnTo>
                      <a:pt x="2328" y="336"/>
                    </a:lnTo>
                    <a:lnTo>
                      <a:pt x="2331" y="337"/>
                    </a:lnTo>
                    <a:lnTo>
                      <a:pt x="2331" y="339"/>
                    </a:lnTo>
                    <a:lnTo>
                      <a:pt x="2332" y="341"/>
                    </a:lnTo>
                    <a:lnTo>
                      <a:pt x="2332" y="343"/>
                    </a:lnTo>
                    <a:lnTo>
                      <a:pt x="2332" y="345"/>
                    </a:lnTo>
                    <a:lnTo>
                      <a:pt x="2331" y="349"/>
                    </a:lnTo>
                    <a:lnTo>
                      <a:pt x="2331" y="357"/>
                    </a:lnTo>
                    <a:lnTo>
                      <a:pt x="2331" y="366"/>
                    </a:lnTo>
                    <a:lnTo>
                      <a:pt x="2331" y="375"/>
                    </a:lnTo>
                    <a:lnTo>
                      <a:pt x="2332" y="384"/>
                    </a:lnTo>
                    <a:lnTo>
                      <a:pt x="2340" y="384"/>
                    </a:lnTo>
                    <a:lnTo>
                      <a:pt x="2347" y="384"/>
                    </a:lnTo>
                    <a:lnTo>
                      <a:pt x="2353" y="384"/>
                    </a:lnTo>
                    <a:lnTo>
                      <a:pt x="2360" y="384"/>
                    </a:lnTo>
                    <a:lnTo>
                      <a:pt x="2361" y="401"/>
                    </a:lnTo>
                    <a:lnTo>
                      <a:pt x="2362" y="418"/>
                    </a:lnTo>
                    <a:lnTo>
                      <a:pt x="2363" y="435"/>
                    </a:lnTo>
                    <a:lnTo>
                      <a:pt x="2364" y="451"/>
                    </a:lnTo>
                    <a:lnTo>
                      <a:pt x="2355" y="451"/>
                    </a:lnTo>
                    <a:lnTo>
                      <a:pt x="2347" y="451"/>
                    </a:lnTo>
                    <a:lnTo>
                      <a:pt x="2347" y="455"/>
                    </a:lnTo>
                    <a:lnTo>
                      <a:pt x="2348" y="459"/>
                    </a:lnTo>
                    <a:lnTo>
                      <a:pt x="2344" y="459"/>
                    </a:lnTo>
                    <a:lnTo>
                      <a:pt x="2340" y="458"/>
                    </a:lnTo>
                    <a:lnTo>
                      <a:pt x="2340" y="467"/>
                    </a:lnTo>
                    <a:lnTo>
                      <a:pt x="2340" y="477"/>
                    </a:lnTo>
                    <a:lnTo>
                      <a:pt x="2348" y="479"/>
                    </a:lnTo>
                    <a:lnTo>
                      <a:pt x="2356" y="482"/>
                    </a:lnTo>
                    <a:lnTo>
                      <a:pt x="2356" y="493"/>
                    </a:lnTo>
                    <a:lnTo>
                      <a:pt x="2357" y="504"/>
                    </a:lnTo>
                    <a:lnTo>
                      <a:pt x="2364" y="504"/>
                    </a:lnTo>
                    <a:lnTo>
                      <a:pt x="2372" y="504"/>
                    </a:lnTo>
                    <a:lnTo>
                      <a:pt x="2379" y="504"/>
                    </a:lnTo>
                    <a:lnTo>
                      <a:pt x="2386" y="504"/>
                    </a:lnTo>
                    <a:lnTo>
                      <a:pt x="2387" y="512"/>
                    </a:lnTo>
                    <a:lnTo>
                      <a:pt x="2388" y="520"/>
                    </a:lnTo>
                    <a:lnTo>
                      <a:pt x="2388" y="528"/>
                    </a:lnTo>
                    <a:lnTo>
                      <a:pt x="2389" y="537"/>
                    </a:lnTo>
                    <a:lnTo>
                      <a:pt x="2403" y="538"/>
                    </a:lnTo>
                    <a:lnTo>
                      <a:pt x="2417" y="540"/>
                    </a:lnTo>
                    <a:lnTo>
                      <a:pt x="2431" y="541"/>
                    </a:lnTo>
                    <a:lnTo>
                      <a:pt x="2446" y="543"/>
                    </a:lnTo>
                    <a:lnTo>
                      <a:pt x="2449" y="540"/>
                    </a:lnTo>
                    <a:lnTo>
                      <a:pt x="2452" y="537"/>
                    </a:lnTo>
                    <a:lnTo>
                      <a:pt x="2466" y="537"/>
                    </a:lnTo>
                    <a:lnTo>
                      <a:pt x="2480" y="538"/>
                    </a:lnTo>
                    <a:lnTo>
                      <a:pt x="2494" y="539"/>
                    </a:lnTo>
                    <a:lnTo>
                      <a:pt x="2508" y="541"/>
                    </a:lnTo>
                    <a:lnTo>
                      <a:pt x="2519" y="540"/>
                    </a:lnTo>
                    <a:lnTo>
                      <a:pt x="2529" y="537"/>
                    </a:lnTo>
                    <a:lnTo>
                      <a:pt x="2534" y="537"/>
                    </a:lnTo>
                    <a:lnTo>
                      <a:pt x="2538" y="534"/>
                    </a:lnTo>
                    <a:lnTo>
                      <a:pt x="2543" y="532"/>
                    </a:lnTo>
                    <a:lnTo>
                      <a:pt x="2547" y="528"/>
                    </a:lnTo>
                    <a:lnTo>
                      <a:pt x="2572" y="528"/>
                    </a:lnTo>
                    <a:lnTo>
                      <a:pt x="2599" y="529"/>
                    </a:lnTo>
                    <a:lnTo>
                      <a:pt x="2625" y="529"/>
                    </a:lnTo>
                    <a:lnTo>
                      <a:pt x="2651" y="529"/>
                    </a:lnTo>
                    <a:lnTo>
                      <a:pt x="2652" y="542"/>
                    </a:lnTo>
                    <a:lnTo>
                      <a:pt x="2653" y="555"/>
                    </a:lnTo>
                    <a:lnTo>
                      <a:pt x="2654" y="567"/>
                    </a:lnTo>
                    <a:lnTo>
                      <a:pt x="2655" y="580"/>
                    </a:lnTo>
                    <a:lnTo>
                      <a:pt x="2683" y="579"/>
                    </a:lnTo>
                    <a:lnTo>
                      <a:pt x="2712" y="577"/>
                    </a:lnTo>
                    <a:lnTo>
                      <a:pt x="2741" y="577"/>
                    </a:lnTo>
                    <a:lnTo>
                      <a:pt x="2770" y="576"/>
                    </a:lnTo>
                    <a:lnTo>
                      <a:pt x="2769" y="560"/>
                    </a:lnTo>
                    <a:lnTo>
                      <a:pt x="2768" y="545"/>
                    </a:lnTo>
                    <a:lnTo>
                      <a:pt x="2768" y="528"/>
                    </a:lnTo>
                    <a:lnTo>
                      <a:pt x="2767" y="512"/>
                    </a:lnTo>
                    <a:lnTo>
                      <a:pt x="2775" y="516"/>
                    </a:lnTo>
                    <a:lnTo>
                      <a:pt x="2782" y="520"/>
                    </a:lnTo>
                    <a:lnTo>
                      <a:pt x="2785" y="520"/>
                    </a:lnTo>
                    <a:lnTo>
                      <a:pt x="2788" y="520"/>
                    </a:lnTo>
                    <a:lnTo>
                      <a:pt x="2790" y="519"/>
                    </a:lnTo>
                    <a:lnTo>
                      <a:pt x="2792" y="516"/>
                    </a:lnTo>
                    <a:lnTo>
                      <a:pt x="2800" y="514"/>
                    </a:lnTo>
                    <a:lnTo>
                      <a:pt x="2806" y="512"/>
                    </a:lnTo>
                    <a:lnTo>
                      <a:pt x="2808" y="532"/>
                    </a:lnTo>
                    <a:lnTo>
                      <a:pt x="2809" y="553"/>
                    </a:lnTo>
                    <a:lnTo>
                      <a:pt x="2811" y="573"/>
                    </a:lnTo>
                    <a:lnTo>
                      <a:pt x="2812" y="594"/>
                    </a:lnTo>
                    <a:lnTo>
                      <a:pt x="2805" y="594"/>
                    </a:lnTo>
                    <a:lnTo>
                      <a:pt x="2800" y="595"/>
                    </a:lnTo>
                    <a:lnTo>
                      <a:pt x="2800" y="601"/>
                    </a:lnTo>
                    <a:lnTo>
                      <a:pt x="2800" y="607"/>
                    </a:lnTo>
                    <a:lnTo>
                      <a:pt x="2797" y="610"/>
                    </a:lnTo>
                    <a:lnTo>
                      <a:pt x="2794" y="612"/>
                    </a:lnTo>
                    <a:lnTo>
                      <a:pt x="2801" y="615"/>
                    </a:lnTo>
                    <a:lnTo>
                      <a:pt x="2806" y="619"/>
                    </a:lnTo>
                    <a:lnTo>
                      <a:pt x="2806" y="634"/>
                    </a:lnTo>
                    <a:lnTo>
                      <a:pt x="2806" y="649"/>
                    </a:lnTo>
                    <a:lnTo>
                      <a:pt x="2806" y="664"/>
                    </a:lnTo>
                    <a:lnTo>
                      <a:pt x="2806" y="679"/>
                    </a:lnTo>
                    <a:lnTo>
                      <a:pt x="2819" y="677"/>
                    </a:lnTo>
                    <a:lnTo>
                      <a:pt x="2833" y="675"/>
                    </a:lnTo>
                    <a:lnTo>
                      <a:pt x="2846" y="673"/>
                    </a:lnTo>
                    <a:lnTo>
                      <a:pt x="2858" y="671"/>
                    </a:lnTo>
                    <a:lnTo>
                      <a:pt x="2862" y="675"/>
                    </a:lnTo>
                    <a:lnTo>
                      <a:pt x="2865" y="680"/>
                    </a:lnTo>
                    <a:lnTo>
                      <a:pt x="2864" y="691"/>
                    </a:lnTo>
                    <a:lnTo>
                      <a:pt x="2864" y="702"/>
                    </a:lnTo>
                    <a:lnTo>
                      <a:pt x="2864" y="706"/>
                    </a:lnTo>
                    <a:lnTo>
                      <a:pt x="2865" y="708"/>
                    </a:lnTo>
                    <a:lnTo>
                      <a:pt x="2866" y="710"/>
                    </a:lnTo>
                    <a:lnTo>
                      <a:pt x="2869" y="711"/>
                    </a:lnTo>
                    <a:lnTo>
                      <a:pt x="2879" y="711"/>
                    </a:lnTo>
                    <a:lnTo>
                      <a:pt x="2890" y="712"/>
                    </a:lnTo>
                    <a:lnTo>
                      <a:pt x="2890" y="719"/>
                    </a:lnTo>
                    <a:lnTo>
                      <a:pt x="2889" y="727"/>
                    </a:lnTo>
                    <a:lnTo>
                      <a:pt x="2893" y="728"/>
                    </a:lnTo>
                    <a:lnTo>
                      <a:pt x="2897" y="728"/>
                    </a:lnTo>
                    <a:lnTo>
                      <a:pt x="2898" y="741"/>
                    </a:lnTo>
                    <a:lnTo>
                      <a:pt x="2898" y="753"/>
                    </a:lnTo>
                    <a:lnTo>
                      <a:pt x="2899" y="765"/>
                    </a:lnTo>
                    <a:lnTo>
                      <a:pt x="2899" y="777"/>
                    </a:lnTo>
                    <a:lnTo>
                      <a:pt x="2904" y="777"/>
                    </a:lnTo>
                    <a:lnTo>
                      <a:pt x="2909" y="777"/>
                    </a:lnTo>
                    <a:lnTo>
                      <a:pt x="2910" y="788"/>
                    </a:lnTo>
                    <a:lnTo>
                      <a:pt x="2910" y="798"/>
                    </a:lnTo>
                    <a:lnTo>
                      <a:pt x="2919" y="798"/>
                    </a:lnTo>
                    <a:lnTo>
                      <a:pt x="2927" y="798"/>
                    </a:lnTo>
                    <a:lnTo>
                      <a:pt x="2927" y="822"/>
                    </a:lnTo>
                    <a:lnTo>
                      <a:pt x="2927" y="845"/>
                    </a:lnTo>
                    <a:lnTo>
                      <a:pt x="2927" y="868"/>
                    </a:lnTo>
                    <a:lnTo>
                      <a:pt x="2927" y="892"/>
                    </a:lnTo>
                    <a:lnTo>
                      <a:pt x="2940" y="890"/>
                    </a:lnTo>
                    <a:lnTo>
                      <a:pt x="2955" y="889"/>
                    </a:lnTo>
                    <a:lnTo>
                      <a:pt x="2968" y="888"/>
                    </a:lnTo>
                    <a:lnTo>
                      <a:pt x="2983" y="887"/>
                    </a:lnTo>
                    <a:lnTo>
                      <a:pt x="2984" y="895"/>
                    </a:lnTo>
                    <a:lnTo>
                      <a:pt x="2986" y="900"/>
                    </a:lnTo>
                    <a:lnTo>
                      <a:pt x="2987" y="901"/>
                    </a:lnTo>
                    <a:lnTo>
                      <a:pt x="2988" y="903"/>
                    </a:lnTo>
                    <a:lnTo>
                      <a:pt x="2990" y="904"/>
                    </a:lnTo>
                    <a:lnTo>
                      <a:pt x="2992" y="904"/>
                    </a:lnTo>
                    <a:lnTo>
                      <a:pt x="2988" y="912"/>
                    </a:lnTo>
                    <a:lnTo>
                      <a:pt x="2984" y="920"/>
                    </a:lnTo>
                    <a:lnTo>
                      <a:pt x="2980" y="928"/>
                    </a:lnTo>
                    <a:lnTo>
                      <a:pt x="2976" y="936"/>
                    </a:lnTo>
                    <a:lnTo>
                      <a:pt x="2978" y="938"/>
                    </a:lnTo>
                    <a:lnTo>
                      <a:pt x="2980" y="940"/>
                    </a:lnTo>
                    <a:lnTo>
                      <a:pt x="2984" y="940"/>
                    </a:lnTo>
                    <a:lnTo>
                      <a:pt x="2986" y="940"/>
                    </a:lnTo>
                    <a:lnTo>
                      <a:pt x="2988" y="942"/>
                    </a:lnTo>
                    <a:lnTo>
                      <a:pt x="2990" y="944"/>
                    </a:lnTo>
                    <a:lnTo>
                      <a:pt x="2992" y="947"/>
                    </a:lnTo>
                    <a:lnTo>
                      <a:pt x="2992" y="950"/>
                    </a:lnTo>
                    <a:lnTo>
                      <a:pt x="2992" y="953"/>
                    </a:lnTo>
                    <a:lnTo>
                      <a:pt x="2992" y="958"/>
                    </a:lnTo>
                    <a:lnTo>
                      <a:pt x="2992" y="962"/>
                    </a:lnTo>
                    <a:lnTo>
                      <a:pt x="2994" y="965"/>
                    </a:lnTo>
                    <a:lnTo>
                      <a:pt x="2996" y="965"/>
                    </a:lnTo>
                    <a:lnTo>
                      <a:pt x="3000" y="966"/>
                    </a:lnTo>
                    <a:lnTo>
                      <a:pt x="3000" y="974"/>
                    </a:lnTo>
                    <a:lnTo>
                      <a:pt x="3001" y="982"/>
                    </a:lnTo>
                    <a:lnTo>
                      <a:pt x="3001" y="990"/>
                    </a:lnTo>
                    <a:lnTo>
                      <a:pt x="3001" y="999"/>
                    </a:lnTo>
                    <a:lnTo>
                      <a:pt x="2985" y="999"/>
                    </a:lnTo>
                    <a:lnTo>
                      <a:pt x="2968" y="999"/>
                    </a:lnTo>
                    <a:lnTo>
                      <a:pt x="2952" y="1000"/>
                    </a:lnTo>
                    <a:lnTo>
                      <a:pt x="2935" y="1000"/>
                    </a:lnTo>
                    <a:lnTo>
                      <a:pt x="2936" y="1019"/>
                    </a:lnTo>
                    <a:lnTo>
                      <a:pt x="2937" y="1039"/>
                    </a:lnTo>
                    <a:lnTo>
                      <a:pt x="2938" y="1059"/>
                    </a:lnTo>
                    <a:lnTo>
                      <a:pt x="2939" y="1079"/>
                    </a:lnTo>
                    <a:lnTo>
                      <a:pt x="2920" y="1079"/>
                    </a:lnTo>
                    <a:lnTo>
                      <a:pt x="2901" y="1079"/>
                    </a:lnTo>
                    <a:lnTo>
                      <a:pt x="2882" y="1078"/>
                    </a:lnTo>
                    <a:lnTo>
                      <a:pt x="2864" y="1078"/>
                    </a:lnTo>
                    <a:lnTo>
                      <a:pt x="2863" y="1070"/>
                    </a:lnTo>
                    <a:lnTo>
                      <a:pt x="2863" y="1061"/>
                    </a:lnTo>
                    <a:lnTo>
                      <a:pt x="2856" y="1063"/>
                    </a:lnTo>
                    <a:lnTo>
                      <a:pt x="2850" y="1063"/>
                    </a:lnTo>
                    <a:lnTo>
                      <a:pt x="2850" y="1061"/>
                    </a:lnTo>
                    <a:lnTo>
                      <a:pt x="2850" y="1059"/>
                    </a:lnTo>
                    <a:lnTo>
                      <a:pt x="2850" y="1057"/>
                    </a:lnTo>
                    <a:lnTo>
                      <a:pt x="2848" y="1055"/>
                    </a:lnTo>
                    <a:lnTo>
                      <a:pt x="2845" y="1055"/>
                    </a:lnTo>
                    <a:lnTo>
                      <a:pt x="2839" y="1054"/>
                    </a:lnTo>
                    <a:lnTo>
                      <a:pt x="2835" y="1051"/>
                    </a:lnTo>
                    <a:lnTo>
                      <a:pt x="2830" y="1049"/>
                    </a:lnTo>
                    <a:lnTo>
                      <a:pt x="2826" y="1047"/>
                    </a:lnTo>
                    <a:lnTo>
                      <a:pt x="2822" y="1047"/>
                    </a:lnTo>
                    <a:lnTo>
                      <a:pt x="2817" y="1047"/>
                    </a:lnTo>
                    <a:lnTo>
                      <a:pt x="2813" y="1049"/>
                    </a:lnTo>
                    <a:lnTo>
                      <a:pt x="2809" y="1051"/>
                    </a:lnTo>
                    <a:lnTo>
                      <a:pt x="2805" y="1054"/>
                    </a:lnTo>
                    <a:lnTo>
                      <a:pt x="2805" y="1058"/>
                    </a:lnTo>
                    <a:lnTo>
                      <a:pt x="2805" y="1062"/>
                    </a:lnTo>
                    <a:lnTo>
                      <a:pt x="2787" y="1063"/>
                    </a:lnTo>
                    <a:lnTo>
                      <a:pt x="2768" y="1063"/>
                    </a:lnTo>
                    <a:lnTo>
                      <a:pt x="2751" y="1064"/>
                    </a:lnTo>
                    <a:lnTo>
                      <a:pt x="2733" y="1066"/>
                    </a:lnTo>
                    <a:lnTo>
                      <a:pt x="2732" y="1078"/>
                    </a:lnTo>
                    <a:lnTo>
                      <a:pt x="2732" y="1090"/>
                    </a:lnTo>
                    <a:lnTo>
                      <a:pt x="2731" y="1103"/>
                    </a:lnTo>
                    <a:lnTo>
                      <a:pt x="2731" y="1115"/>
                    </a:lnTo>
                    <a:lnTo>
                      <a:pt x="2733" y="1117"/>
                    </a:lnTo>
                    <a:lnTo>
                      <a:pt x="2735" y="1120"/>
                    </a:lnTo>
                    <a:lnTo>
                      <a:pt x="2735" y="1127"/>
                    </a:lnTo>
                    <a:lnTo>
                      <a:pt x="2735" y="1134"/>
                    </a:lnTo>
                    <a:lnTo>
                      <a:pt x="2733" y="1137"/>
                    </a:lnTo>
                    <a:lnTo>
                      <a:pt x="2731" y="1141"/>
                    </a:lnTo>
                    <a:lnTo>
                      <a:pt x="2731" y="1161"/>
                    </a:lnTo>
                    <a:lnTo>
                      <a:pt x="2732" y="1181"/>
                    </a:lnTo>
                    <a:lnTo>
                      <a:pt x="2733" y="1202"/>
                    </a:lnTo>
                    <a:lnTo>
                      <a:pt x="2734" y="1222"/>
                    </a:lnTo>
                    <a:lnTo>
                      <a:pt x="2747" y="1222"/>
                    </a:lnTo>
                    <a:lnTo>
                      <a:pt x="2760" y="1222"/>
                    </a:lnTo>
                    <a:lnTo>
                      <a:pt x="2772" y="1222"/>
                    </a:lnTo>
                    <a:lnTo>
                      <a:pt x="2786" y="1223"/>
                    </a:lnTo>
                    <a:lnTo>
                      <a:pt x="2786" y="1239"/>
                    </a:lnTo>
                    <a:lnTo>
                      <a:pt x="2786" y="1255"/>
                    </a:lnTo>
                    <a:lnTo>
                      <a:pt x="2786" y="1271"/>
                    </a:lnTo>
                    <a:lnTo>
                      <a:pt x="2786" y="1287"/>
                    </a:lnTo>
                    <a:lnTo>
                      <a:pt x="2796" y="1295"/>
                    </a:lnTo>
                    <a:lnTo>
                      <a:pt x="2806" y="1302"/>
                    </a:lnTo>
                    <a:lnTo>
                      <a:pt x="2811" y="1303"/>
                    </a:lnTo>
                    <a:lnTo>
                      <a:pt x="2817" y="1304"/>
                    </a:lnTo>
                    <a:lnTo>
                      <a:pt x="2821" y="1307"/>
                    </a:lnTo>
                    <a:lnTo>
                      <a:pt x="2823" y="1309"/>
                    </a:lnTo>
                    <a:lnTo>
                      <a:pt x="2825" y="1313"/>
                    </a:lnTo>
                    <a:lnTo>
                      <a:pt x="2827" y="1319"/>
                    </a:lnTo>
                    <a:lnTo>
                      <a:pt x="2830" y="1331"/>
                    </a:lnTo>
                    <a:lnTo>
                      <a:pt x="2833" y="1343"/>
                    </a:lnTo>
                    <a:lnTo>
                      <a:pt x="2836" y="1344"/>
                    </a:lnTo>
                    <a:lnTo>
                      <a:pt x="2838" y="1346"/>
                    </a:lnTo>
                    <a:lnTo>
                      <a:pt x="2840" y="1347"/>
                    </a:lnTo>
                    <a:lnTo>
                      <a:pt x="2841" y="1348"/>
                    </a:lnTo>
                    <a:lnTo>
                      <a:pt x="2841" y="1350"/>
                    </a:lnTo>
                    <a:lnTo>
                      <a:pt x="2841" y="1353"/>
                    </a:lnTo>
                    <a:lnTo>
                      <a:pt x="2841" y="1354"/>
                    </a:lnTo>
                    <a:lnTo>
                      <a:pt x="2839" y="1357"/>
                    </a:lnTo>
                    <a:lnTo>
                      <a:pt x="2835" y="1357"/>
                    </a:lnTo>
                    <a:lnTo>
                      <a:pt x="2833" y="1357"/>
                    </a:lnTo>
                    <a:lnTo>
                      <a:pt x="2830" y="1358"/>
                    </a:lnTo>
                    <a:lnTo>
                      <a:pt x="2830" y="1360"/>
                    </a:lnTo>
                    <a:lnTo>
                      <a:pt x="2830" y="1362"/>
                    </a:lnTo>
                    <a:lnTo>
                      <a:pt x="2832" y="1365"/>
                    </a:lnTo>
                    <a:lnTo>
                      <a:pt x="2835" y="1368"/>
                    </a:lnTo>
                    <a:lnTo>
                      <a:pt x="2839" y="1371"/>
                    </a:lnTo>
                    <a:lnTo>
                      <a:pt x="2835" y="1377"/>
                    </a:lnTo>
                    <a:lnTo>
                      <a:pt x="2833" y="1382"/>
                    </a:lnTo>
                    <a:lnTo>
                      <a:pt x="2833" y="1385"/>
                    </a:lnTo>
                    <a:lnTo>
                      <a:pt x="2833" y="1386"/>
                    </a:lnTo>
                    <a:lnTo>
                      <a:pt x="2836" y="1387"/>
                    </a:lnTo>
                    <a:lnTo>
                      <a:pt x="2838" y="1388"/>
                    </a:lnTo>
                    <a:lnTo>
                      <a:pt x="2836" y="1393"/>
                    </a:lnTo>
                    <a:lnTo>
                      <a:pt x="2835" y="1396"/>
                    </a:lnTo>
                    <a:lnTo>
                      <a:pt x="2835" y="1398"/>
                    </a:lnTo>
                    <a:lnTo>
                      <a:pt x="2837" y="1400"/>
                    </a:lnTo>
                    <a:lnTo>
                      <a:pt x="2840" y="1401"/>
                    </a:lnTo>
                    <a:lnTo>
                      <a:pt x="2845" y="1402"/>
                    </a:lnTo>
                    <a:lnTo>
                      <a:pt x="2846" y="1408"/>
                    </a:lnTo>
                    <a:lnTo>
                      <a:pt x="2848" y="1410"/>
                    </a:lnTo>
                    <a:lnTo>
                      <a:pt x="2849" y="1411"/>
                    </a:lnTo>
                    <a:lnTo>
                      <a:pt x="2850" y="1412"/>
                    </a:lnTo>
                    <a:lnTo>
                      <a:pt x="2852" y="1411"/>
                    </a:lnTo>
                    <a:lnTo>
                      <a:pt x="2854" y="1410"/>
                    </a:lnTo>
                    <a:lnTo>
                      <a:pt x="2856" y="1412"/>
                    </a:lnTo>
                    <a:lnTo>
                      <a:pt x="2858" y="1414"/>
                    </a:lnTo>
                    <a:lnTo>
                      <a:pt x="2858" y="1415"/>
                    </a:lnTo>
                    <a:lnTo>
                      <a:pt x="2859" y="1416"/>
                    </a:lnTo>
                    <a:lnTo>
                      <a:pt x="2858" y="1418"/>
                    </a:lnTo>
                    <a:lnTo>
                      <a:pt x="2858" y="1419"/>
                    </a:lnTo>
                    <a:lnTo>
                      <a:pt x="2857" y="1421"/>
                    </a:lnTo>
                    <a:lnTo>
                      <a:pt x="2855" y="1422"/>
                    </a:lnTo>
                    <a:lnTo>
                      <a:pt x="2852" y="1427"/>
                    </a:lnTo>
                    <a:lnTo>
                      <a:pt x="2851" y="1431"/>
                    </a:lnTo>
                    <a:lnTo>
                      <a:pt x="2851" y="1433"/>
                    </a:lnTo>
                    <a:lnTo>
                      <a:pt x="2852" y="1434"/>
                    </a:lnTo>
                    <a:lnTo>
                      <a:pt x="2853" y="1435"/>
                    </a:lnTo>
                    <a:lnTo>
                      <a:pt x="2854" y="1435"/>
                    </a:lnTo>
                    <a:lnTo>
                      <a:pt x="2858" y="1436"/>
                    </a:lnTo>
                    <a:lnTo>
                      <a:pt x="2860" y="1437"/>
                    </a:lnTo>
                    <a:lnTo>
                      <a:pt x="2861" y="1438"/>
                    </a:lnTo>
                    <a:lnTo>
                      <a:pt x="2862" y="1439"/>
                    </a:lnTo>
                    <a:lnTo>
                      <a:pt x="2862" y="1440"/>
                    </a:lnTo>
                    <a:lnTo>
                      <a:pt x="2861" y="1442"/>
                    </a:lnTo>
                    <a:lnTo>
                      <a:pt x="2858" y="1443"/>
                    </a:lnTo>
                    <a:lnTo>
                      <a:pt x="2857" y="1446"/>
                    </a:lnTo>
                    <a:lnTo>
                      <a:pt x="2854" y="1448"/>
                    </a:lnTo>
                    <a:lnTo>
                      <a:pt x="2851" y="1450"/>
                    </a:lnTo>
                    <a:lnTo>
                      <a:pt x="2850" y="1452"/>
                    </a:lnTo>
                    <a:lnTo>
                      <a:pt x="2850" y="1455"/>
                    </a:lnTo>
                    <a:lnTo>
                      <a:pt x="2852" y="1456"/>
                    </a:lnTo>
                    <a:lnTo>
                      <a:pt x="2855" y="1457"/>
                    </a:lnTo>
                    <a:lnTo>
                      <a:pt x="2859" y="1458"/>
                    </a:lnTo>
                    <a:lnTo>
                      <a:pt x="2862" y="1458"/>
                    </a:lnTo>
                    <a:lnTo>
                      <a:pt x="2864" y="1459"/>
                    </a:lnTo>
                    <a:lnTo>
                      <a:pt x="2866" y="1459"/>
                    </a:lnTo>
                    <a:lnTo>
                      <a:pt x="2866" y="1461"/>
                    </a:lnTo>
                    <a:lnTo>
                      <a:pt x="2866" y="1463"/>
                    </a:lnTo>
                    <a:lnTo>
                      <a:pt x="2864" y="1464"/>
                    </a:lnTo>
                    <a:lnTo>
                      <a:pt x="2862" y="1467"/>
                    </a:lnTo>
                    <a:lnTo>
                      <a:pt x="2858" y="1470"/>
                    </a:lnTo>
                    <a:lnTo>
                      <a:pt x="2861" y="1478"/>
                    </a:lnTo>
                    <a:lnTo>
                      <a:pt x="2862" y="1483"/>
                    </a:lnTo>
                    <a:lnTo>
                      <a:pt x="2864" y="1485"/>
                    </a:lnTo>
                    <a:lnTo>
                      <a:pt x="2865" y="1486"/>
                    </a:lnTo>
                    <a:lnTo>
                      <a:pt x="2866" y="1486"/>
                    </a:lnTo>
                    <a:lnTo>
                      <a:pt x="2866" y="1485"/>
                    </a:lnTo>
                    <a:lnTo>
                      <a:pt x="2882" y="1485"/>
                    </a:lnTo>
                    <a:lnTo>
                      <a:pt x="2897" y="1485"/>
                    </a:lnTo>
                    <a:lnTo>
                      <a:pt x="2912" y="1485"/>
                    </a:lnTo>
                    <a:lnTo>
                      <a:pt x="2927" y="1485"/>
                    </a:lnTo>
                    <a:lnTo>
                      <a:pt x="2943" y="1486"/>
                    </a:lnTo>
                    <a:lnTo>
                      <a:pt x="2958" y="1486"/>
                    </a:lnTo>
                    <a:lnTo>
                      <a:pt x="2973" y="1486"/>
                    </a:lnTo>
                    <a:lnTo>
                      <a:pt x="2988" y="1486"/>
                    </a:lnTo>
                    <a:lnTo>
                      <a:pt x="2988" y="1481"/>
                    </a:lnTo>
                    <a:lnTo>
                      <a:pt x="2988" y="1476"/>
                    </a:lnTo>
                    <a:lnTo>
                      <a:pt x="2998" y="1476"/>
                    </a:lnTo>
                    <a:lnTo>
                      <a:pt x="3008" y="1476"/>
                    </a:lnTo>
                    <a:lnTo>
                      <a:pt x="3006" y="1472"/>
                    </a:lnTo>
                    <a:lnTo>
                      <a:pt x="3005" y="1469"/>
                    </a:lnTo>
                    <a:lnTo>
                      <a:pt x="3005" y="1466"/>
                    </a:lnTo>
                    <a:lnTo>
                      <a:pt x="3005" y="1463"/>
                    </a:lnTo>
                    <a:lnTo>
                      <a:pt x="3006" y="1457"/>
                    </a:lnTo>
                    <a:lnTo>
                      <a:pt x="3008" y="1452"/>
                    </a:lnTo>
                    <a:lnTo>
                      <a:pt x="3013" y="1449"/>
                    </a:lnTo>
                    <a:lnTo>
                      <a:pt x="3017" y="1446"/>
                    </a:lnTo>
                    <a:lnTo>
                      <a:pt x="3021" y="1455"/>
                    </a:lnTo>
                    <a:lnTo>
                      <a:pt x="3025" y="1464"/>
                    </a:lnTo>
                    <a:lnTo>
                      <a:pt x="3029" y="1473"/>
                    </a:lnTo>
                    <a:lnTo>
                      <a:pt x="3033" y="1482"/>
                    </a:lnTo>
                    <a:lnTo>
                      <a:pt x="3041" y="1482"/>
                    </a:lnTo>
                    <a:lnTo>
                      <a:pt x="3048" y="1482"/>
                    </a:lnTo>
                    <a:lnTo>
                      <a:pt x="3056" y="1482"/>
                    </a:lnTo>
                    <a:lnTo>
                      <a:pt x="3063" y="1482"/>
                    </a:lnTo>
                    <a:lnTo>
                      <a:pt x="3065" y="1490"/>
                    </a:lnTo>
                    <a:lnTo>
                      <a:pt x="3066" y="1498"/>
                    </a:lnTo>
                    <a:lnTo>
                      <a:pt x="3068" y="1505"/>
                    </a:lnTo>
                    <a:lnTo>
                      <a:pt x="3070" y="1513"/>
                    </a:lnTo>
                    <a:lnTo>
                      <a:pt x="3074" y="1514"/>
                    </a:lnTo>
                    <a:lnTo>
                      <a:pt x="3077" y="1515"/>
                    </a:lnTo>
                    <a:lnTo>
                      <a:pt x="3076" y="1520"/>
                    </a:lnTo>
                    <a:lnTo>
                      <a:pt x="3076" y="1524"/>
                    </a:lnTo>
                    <a:lnTo>
                      <a:pt x="3073" y="1524"/>
                    </a:lnTo>
                    <a:lnTo>
                      <a:pt x="3070" y="1524"/>
                    </a:lnTo>
                    <a:lnTo>
                      <a:pt x="3070" y="1543"/>
                    </a:lnTo>
                    <a:lnTo>
                      <a:pt x="3069" y="1561"/>
                    </a:lnTo>
                    <a:lnTo>
                      <a:pt x="3069" y="1578"/>
                    </a:lnTo>
                    <a:lnTo>
                      <a:pt x="3069" y="1597"/>
                    </a:lnTo>
                    <a:lnTo>
                      <a:pt x="3073" y="1599"/>
                    </a:lnTo>
                    <a:lnTo>
                      <a:pt x="3074" y="1601"/>
                    </a:lnTo>
                    <a:lnTo>
                      <a:pt x="3075" y="1602"/>
                    </a:lnTo>
                    <a:lnTo>
                      <a:pt x="3075" y="1604"/>
                    </a:lnTo>
                    <a:lnTo>
                      <a:pt x="3074" y="1605"/>
                    </a:lnTo>
                    <a:lnTo>
                      <a:pt x="3080" y="1608"/>
                    </a:lnTo>
                    <a:lnTo>
                      <a:pt x="3086" y="1611"/>
                    </a:lnTo>
                    <a:lnTo>
                      <a:pt x="3094" y="1616"/>
                    </a:lnTo>
                    <a:lnTo>
                      <a:pt x="3100" y="1624"/>
                    </a:lnTo>
                    <a:lnTo>
                      <a:pt x="3108" y="1634"/>
                    </a:lnTo>
                    <a:lnTo>
                      <a:pt x="3116" y="1648"/>
                    </a:lnTo>
                    <a:lnTo>
                      <a:pt x="3124" y="1666"/>
                    </a:lnTo>
                    <a:lnTo>
                      <a:pt x="3134" y="1688"/>
                    </a:lnTo>
                    <a:lnTo>
                      <a:pt x="3136" y="1691"/>
                    </a:lnTo>
                    <a:lnTo>
                      <a:pt x="3139" y="1694"/>
                    </a:lnTo>
                    <a:lnTo>
                      <a:pt x="3156" y="1694"/>
                    </a:lnTo>
                    <a:lnTo>
                      <a:pt x="3172" y="1694"/>
                    </a:lnTo>
                    <a:lnTo>
                      <a:pt x="3188" y="1693"/>
                    </a:lnTo>
                    <a:lnTo>
                      <a:pt x="3204" y="1693"/>
                    </a:lnTo>
                    <a:lnTo>
                      <a:pt x="3220" y="1693"/>
                    </a:lnTo>
                    <a:lnTo>
                      <a:pt x="3236" y="1693"/>
                    </a:lnTo>
                    <a:lnTo>
                      <a:pt x="3252" y="1693"/>
                    </a:lnTo>
                    <a:lnTo>
                      <a:pt x="3268" y="1693"/>
                    </a:lnTo>
                    <a:lnTo>
                      <a:pt x="3268" y="1710"/>
                    </a:lnTo>
                    <a:lnTo>
                      <a:pt x="3268" y="1728"/>
                    </a:lnTo>
                    <a:lnTo>
                      <a:pt x="3269" y="1746"/>
                    </a:lnTo>
                    <a:lnTo>
                      <a:pt x="3270" y="1765"/>
                    </a:lnTo>
                    <a:lnTo>
                      <a:pt x="3266" y="1766"/>
                    </a:lnTo>
                    <a:lnTo>
                      <a:pt x="3262" y="1767"/>
                    </a:lnTo>
                    <a:lnTo>
                      <a:pt x="3262" y="1785"/>
                    </a:lnTo>
                    <a:lnTo>
                      <a:pt x="3262" y="1799"/>
                    </a:lnTo>
                    <a:lnTo>
                      <a:pt x="3262" y="1805"/>
                    </a:lnTo>
                    <a:lnTo>
                      <a:pt x="3262" y="1810"/>
                    </a:lnTo>
                    <a:lnTo>
                      <a:pt x="3261" y="1814"/>
                    </a:lnTo>
                    <a:lnTo>
                      <a:pt x="3259" y="1816"/>
                    </a:lnTo>
                    <a:lnTo>
                      <a:pt x="3255" y="1818"/>
                    </a:lnTo>
                    <a:lnTo>
                      <a:pt x="3251" y="1819"/>
                    </a:lnTo>
                    <a:lnTo>
                      <a:pt x="3248" y="1826"/>
                    </a:lnTo>
                    <a:lnTo>
                      <a:pt x="3244" y="1833"/>
                    </a:lnTo>
                    <a:lnTo>
                      <a:pt x="3245" y="1836"/>
                    </a:lnTo>
                    <a:lnTo>
                      <a:pt x="3245" y="1838"/>
                    </a:lnTo>
                    <a:lnTo>
                      <a:pt x="3243" y="1838"/>
                    </a:lnTo>
                    <a:lnTo>
                      <a:pt x="3241" y="1839"/>
                    </a:lnTo>
                    <a:lnTo>
                      <a:pt x="3245" y="1850"/>
                    </a:lnTo>
                    <a:lnTo>
                      <a:pt x="3249" y="1862"/>
                    </a:lnTo>
                    <a:lnTo>
                      <a:pt x="3239" y="1865"/>
                    </a:lnTo>
                    <a:lnTo>
                      <a:pt x="3229" y="1869"/>
                    </a:lnTo>
                    <a:lnTo>
                      <a:pt x="3232" y="1875"/>
                    </a:lnTo>
                    <a:lnTo>
                      <a:pt x="3233" y="1881"/>
                    </a:lnTo>
                    <a:lnTo>
                      <a:pt x="3236" y="1887"/>
                    </a:lnTo>
                    <a:lnTo>
                      <a:pt x="3237" y="1894"/>
                    </a:lnTo>
                    <a:lnTo>
                      <a:pt x="3234" y="1891"/>
                    </a:lnTo>
                    <a:lnTo>
                      <a:pt x="3230" y="1889"/>
                    </a:lnTo>
                    <a:lnTo>
                      <a:pt x="3229" y="1895"/>
                    </a:lnTo>
                    <a:lnTo>
                      <a:pt x="3227" y="1901"/>
                    </a:lnTo>
                    <a:lnTo>
                      <a:pt x="3221" y="1899"/>
                    </a:lnTo>
                    <a:lnTo>
                      <a:pt x="3216" y="1898"/>
                    </a:lnTo>
                    <a:lnTo>
                      <a:pt x="3218" y="1901"/>
                    </a:lnTo>
                    <a:lnTo>
                      <a:pt x="3220" y="1904"/>
                    </a:lnTo>
                    <a:lnTo>
                      <a:pt x="3216" y="1907"/>
                    </a:lnTo>
                    <a:lnTo>
                      <a:pt x="3211" y="1908"/>
                    </a:lnTo>
                    <a:lnTo>
                      <a:pt x="3213" y="1914"/>
                    </a:lnTo>
                    <a:lnTo>
                      <a:pt x="3215" y="1920"/>
                    </a:lnTo>
                    <a:lnTo>
                      <a:pt x="3204" y="1923"/>
                    </a:lnTo>
                    <a:lnTo>
                      <a:pt x="3192" y="1925"/>
                    </a:lnTo>
                    <a:lnTo>
                      <a:pt x="3193" y="1928"/>
                    </a:lnTo>
                    <a:lnTo>
                      <a:pt x="3194" y="1932"/>
                    </a:lnTo>
                    <a:lnTo>
                      <a:pt x="3178" y="1936"/>
                    </a:lnTo>
                    <a:lnTo>
                      <a:pt x="3162" y="1940"/>
                    </a:lnTo>
                    <a:lnTo>
                      <a:pt x="3147" y="1944"/>
                    </a:lnTo>
                    <a:lnTo>
                      <a:pt x="3131" y="1949"/>
                    </a:lnTo>
                    <a:lnTo>
                      <a:pt x="3134" y="1960"/>
                    </a:lnTo>
                    <a:lnTo>
                      <a:pt x="3137" y="1971"/>
                    </a:lnTo>
                    <a:lnTo>
                      <a:pt x="3140" y="1981"/>
                    </a:lnTo>
                    <a:lnTo>
                      <a:pt x="3143" y="1993"/>
                    </a:lnTo>
                    <a:lnTo>
                      <a:pt x="3151" y="1997"/>
                    </a:lnTo>
                    <a:lnTo>
                      <a:pt x="3160" y="2002"/>
                    </a:lnTo>
                    <a:lnTo>
                      <a:pt x="3162" y="2007"/>
                    </a:lnTo>
                    <a:lnTo>
                      <a:pt x="3164" y="2012"/>
                    </a:lnTo>
                    <a:lnTo>
                      <a:pt x="3148" y="2017"/>
                    </a:lnTo>
                    <a:lnTo>
                      <a:pt x="3132" y="2022"/>
                    </a:lnTo>
                    <a:lnTo>
                      <a:pt x="3115" y="2027"/>
                    </a:lnTo>
                    <a:lnTo>
                      <a:pt x="3099" y="2033"/>
                    </a:lnTo>
                    <a:lnTo>
                      <a:pt x="3100" y="2037"/>
                    </a:lnTo>
                    <a:lnTo>
                      <a:pt x="3101" y="2042"/>
                    </a:lnTo>
                    <a:lnTo>
                      <a:pt x="3117" y="2037"/>
                    </a:lnTo>
                    <a:lnTo>
                      <a:pt x="3134" y="2033"/>
                    </a:lnTo>
                    <a:lnTo>
                      <a:pt x="3150" y="2029"/>
                    </a:lnTo>
                    <a:lnTo>
                      <a:pt x="3166" y="2025"/>
                    </a:lnTo>
                    <a:lnTo>
                      <a:pt x="3168" y="2030"/>
                    </a:lnTo>
                    <a:lnTo>
                      <a:pt x="3171" y="2037"/>
                    </a:lnTo>
                    <a:lnTo>
                      <a:pt x="3174" y="2043"/>
                    </a:lnTo>
                    <a:lnTo>
                      <a:pt x="3176" y="2049"/>
                    </a:lnTo>
                    <a:lnTo>
                      <a:pt x="3188" y="2046"/>
                    </a:lnTo>
                    <a:lnTo>
                      <a:pt x="3199" y="2042"/>
                    </a:lnTo>
                    <a:lnTo>
                      <a:pt x="3197" y="2037"/>
                    </a:lnTo>
                    <a:lnTo>
                      <a:pt x="3196" y="2031"/>
                    </a:lnTo>
                    <a:lnTo>
                      <a:pt x="3205" y="2030"/>
                    </a:lnTo>
                    <a:lnTo>
                      <a:pt x="3212" y="2029"/>
                    </a:lnTo>
                    <a:lnTo>
                      <a:pt x="3219" y="2051"/>
                    </a:lnTo>
                    <a:lnTo>
                      <a:pt x="3226" y="2075"/>
                    </a:lnTo>
                    <a:lnTo>
                      <a:pt x="3233" y="2097"/>
                    </a:lnTo>
                    <a:lnTo>
                      <a:pt x="3241" y="2120"/>
                    </a:lnTo>
                    <a:lnTo>
                      <a:pt x="3248" y="2117"/>
                    </a:lnTo>
                    <a:lnTo>
                      <a:pt x="3256" y="2115"/>
                    </a:lnTo>
                    <a:lnTo>
                      <a:pt x="3264" y="2113"/>
                    </a:lnTo>
                    <a:lnTo>
                      <a:pt x="3271" y="2111"/>
                    </a:lnTo>
                    <a:lnTo>
                      <a:pt x="3274" y="2119"/>
                    </a:lnTo>
                    <a:lnTo>
                      <a:pt x="3277" y="2127"/>
                    </a:lnTo>
                    <a:lnTo>
                      <a:pt x="3279" y="2135"/>
                    </a:lnTo>
                    <a:lnTo>
                      <a:pt x="3282" y="2143"/>
                    </a:lnTo>
                    <a:lnTo>
                      <a:pt x="3290" y="2140"/>
                    </a:lnTo>
                    <a:lnTo>
                      <a:pt x="3298" y="2138"/>
                    </a:lnTo>
                    <a:lnTo>
                      <a:pt x="3306" y="2136"/>
                    </a:lnTo>
                    <a:lnTo>
                      <a:pt x="3314" y="2134"/>
                    </a:lnTo>
                    <a:lnTo>
                      <a:pt x="3316" y="2138"/>
                    </a:lnTo>
                    <a:lnTo>
                      <a:pt x="3318" y="2143"/>
                    </a:lnTo>
                    <a:lnTo>
                      <a:pt x="3328" y="2145"/>
                    </a:lnTo>
                    <a:lnTo>
                      <a:pt x="3338" y="2148"/>
                    </a:lnTo>
                    <a:lnTo>
                      <a:pt x="3338" y="2159"/>
                    </a:lnTo>
                    <a:lnTo>
                      <a:pt x="3338" y="2168"/>
                    </a:lnTo>
                    <a:lnTo>
                      <a:pt x="3335" y="2169"/>
                    </a:lnTo>
                    <a:lnTo>
                      <a:pt x="3331" y="2169"/>
                    </a:lnTo>
                    <a:lnTo>
                      <a:pt x="3329" y="2173"/>
                    </a:lnTo>
                    <a:lnTo>
                      <a:pt x="3327" y="2175"/>
                    </a:lnTo>
                    <a:lnTo>
                      <a:pt x="3323" y="2175"/>
                    </a:lnTo>
                    <a:lnTo>
                      <a:pt x="3319" y="2175"/>
                    </a:lnTo>
                    <a:lnTo>
                      <a:pt x="3315" y="2186"/>
                    </a:lnTo>
                    <a:lnTo>
                      <a:pt x="3312" y="2197"/>
                    </a:lnTo>
                    <a:lnTo>
                      <a:pt x="3312" y="2207"/>
                    </a:lnTo>
                    <a:lnTo>
                      <a:pt x="3311" y="2217"/>
                    </a:lnTo>
                    <a:lnTo>
                      <a:pt x="3301" y="2218"/>
                    </a:lnTo>
                    <a:lnTo>
                      <a:pt x="3290" y="2219"/>
                    </a:lnTo>
                    <a:lnTo>
                      <a:pt x="3279" y="2220"/>
                    </a:lnTo>
                    <a:lnTo>
                      <a:pt x="3268" y="2221"/>
                    </a:lnTo>
                    <a:lnTo>
                      <a:pt x="3270" y="2227"/>
                    </a:lnTo>
                    <a:lnTo>
                      <a:pt x="3270" y="2234"/>
                    </a:lnTo>
                    <a:lnTo>
                      <a:pt x="3272" y="2240"/>
                    </a:lnTo>
                    <a:lnTo>
                      <a:pt x="3273" y="2246"/>
                    </a:lnTo>
                    <a:lnTo>
                      <a:pt x="3262" y="2249"/>
                    </a:lnTo>
                    <a:lnTo>
                      <a:pt x="3252" y="2251"/>
                    </a:lnTo>
                    <a:lnTo>
                      <a:pt x="3249" y="2251"/>
                    </a:lnTo>
                    <a:lnTo>
                      <a:pt x="3248" y="2253"/>
                    </a:lnTo>
                    <a:lnTo>
                      <a:pt x="3247" y="2254"/>
                    </a:lnTo>
                    <a:lnTo>
                      <a:pt x="3246" y="2255"/>
                    </a:lnTo>
                    <a:lnTo>
                      <a:pt x="3247" y="2258"/>
                    </a:lnTo>
                    <a:lnTo>
                      <a:pt x="3249" y="2262"/>
                    </a:lnTo>
                    <a:lnTo>
                      <a:pt x="3265" y="2267"/>
                    </a:lnTo>
                    <a:lnTo>
                      <a:pt x="3279" y="2273"/>
                    </a:lnTo>
                    <a:lnTo>
                      <a:pt x="3294" y="2278"/>
                    </a:lnTo>
                    <a:lnTo>
                      <a:pt x="3309" y="2283"/>
                    </a:lnTo>
                    <a:lnTo>
                      <a:pt x="3319" y="2298"/>
                    </a:lnTo>
                    <a:lnTo>
                      <a:pt x="3328" y="2312"/>
                    </a:lnTo>
                    <a:lnTo>
                      <a:pt x="3337" y="2327"/>
                    </a:lnTo>
                    <a:lnTo>
                      <a:pt x="3347" y="2341"/>
                    </a:lnTo>
                    <a:lnTo>
                      <a:pt x="3338" y="2364"/>
                    </a:lnTo>
                    <a:lnTo>
                      <a:pt x="3328" y="2389"/>
                    </a:lnTo>
                    <a:lnTo>
                      <a:pt x="3319" y="2413"/>
                    </a:lnTo>
                    <a:lnTo>
                      <a:pt x="3311" y="2436"/>
                    </a:lnTo>
                    <a:lnTo>
                      <a:pt x="3310" y="2441"/>
                    </a:lnTo>
                    <a:lnTo>
                      <a:pt x="3310" y="2446"/>
                    </a:lnTo>
                    <a:lnTo>
                      <a:pt x="3306" y="2448"/>
                    </a:lnTo>
                    <a:lnTo>
                      <a:pt x="3302" y="2450"/>
                    </a:lnTo>
                    <a:lnTo>
                      <a:pt x="3296" y="2462"/>
                    </a:lnTo>
                    <a:lnTo>
                      <a:pt x="3290" y="2472"/>
                    </a:lnTo>
                    <a:lnTo>
                      <a:pt x="3290" y="2475"/>
                    </a:lnTo>
                    <a:lnTo>
                      <a:pt x="3289" y="2478"/>
                    </a:lnTo>
                    <a:lnTo>
                      <a:pt x="3287" y="2479"/>
                    </a:lnTo>
                    <a:lnTo>
                      <a:pt x="3285" y="2481"/>
                    </a:lnTo>
                    <a:lnTo>
                      <a:pt x="3281" y="2484"/>
                    </a:lnTo>
                    <a:lnTo>
                      <a:pt x="3274" y="2486"/>
                    </a:lnTo>
                    <a:lnTo>
                      <a:pt x="3264" y="2490"/>
                    </a:lnTo>
                    <a:lnTo>
                      <a:pt x="3253" y="2494"/>
                    </a:lnTo>
                    <a:lnTo>
                      <a:pt x="3242" y="2498"/>
                    </a:lnTo>
                    <a:lnTo>
                      <a:pt x="3231" y="2502"/>
                    </a:lnTo>
                    <a:lnTo>
                      <a:pt x="3229" y="2504"/>
                    </a:lnTo>
                    <a:lnTo>
                      <a:pt x="3228" y="2506"/>
                    </a:lnTo>
                    <a:lnTo>
                      <a:pt x="3228" y="2507"/>
                    </a:lnTo>
                    <a:lnTo>
                      <a:pt x="3229" y="2508"/>
                    </a:lnTo>
                    <a:lnTo>
                      <a:pt x="3231" y="2511"/>
                    </a:lnTo>
                    <a:lnTo>
                      <a:pt x="3232" y="2512"/>
                    </a:lnTo>
                    <a:lnTo>
                      <a:pt x="3231" y="2515"/>
                    </a:lnTo>
                    <a:lnTo>
                      <a:pt x="3229" y="2517"/>
                    </a:lnTo>
                    <a:lnTo>
                      <a:pt x="3229" y="2527"/>
                    </a:lnTo>
                    <a:lnTo>
                      <a:pt x="3229" y="2536"/>
                    </a:lnTo>
                    <a:lnTo>
                      <a:pt x="3226" y="2540"/>
                    </a:lnTo>
                    <a:lnTo>
                      <a:pt x="3223" y="2544"/>
                    </a:lnTo>
                    <a:lnTo>
                      <a:pt x="3225" y="2549"/>
                    </a:lnTo>
                    <a:lnTo>
                      <a:pt x="3225" y="2552"/>
                    </a:lnTo>
                    <a:lnTo>
                      <a:pt x="3225" y="2553"/>
                    </a:lnTo>
                    <a:lnTo>
                      <a:pt x="3224" y="2553"/>
                    </a:lnTo>
                    <a:lnTo>
                      <a:pt x="3223" y="2553"/>
                    </a:lnTo>
                    <a:lnTo>
                      <a:pt x="3221" y="2553"/>
                    </a:lnTo>
                    <a:lnTo>
                      <a:pt x="3213" y="2552"/>
                    </a:lnTo>
                    <a:lnTo>
                      <a:pt x="3206" y="2551"/>
                    </a:lnTo>
                    <a:lnTo>
                      <a:pt x="3196" y="2551"/>
                    </a:lnTo>
                    <a:lnTo>
                      <a:pt x="3185" y="2552"/>
                    </a:lnTo>
                    <a:lnTo>
                      <a:pt x="3184" y="2547"/>
                    </a:lnTo>
                    <a:lnTo>
                      <a:pt x="3184" y="2543"/>
                    </a:lnTo>
                    <a:lnTo>
                      <a:pt x="3181" y="2545"/>
                    </a:lnTo>
                    <a:lnTo>
                      <a:pt x="3180" y="2548"/>
                    </a:lnTo>
                    <a:lnTo>
                      <a:pt x="3179" y="2552"/>
                    </a:lnTo>
                    <a:lnTo>
                      <a:pt x="3180" y="2559"/>
                    </a:lnTo>
                    <a:lnTo>
                      <a:pt x="3180" y="2565"/>
                    </a:lnTo>
                    <a:lnTo>
                      <a:pt x="3181" y="2572"/>
                    </a:lnTo>
                    <a:lnTo>
                      <a:pt x="3182" y="2576"/>
                    </a:lnTo>
                    <a:lnTo>
                      <a:pt x="3183" y="2581"/>
                    </a:lnTo>
                    <a:lnTo>
                      <a:pt x="3184" y="2583"/>
                    </a:lnTo>
                    <a:lnTo>
                      <a:pt x="3184" y="2585"/>
                    </a:lnTo>
                    <a:lnTo>
                      <a:pt x="3183" y="2587"/>
                    </a:lnTo>
                    <a:lnTo>
                      <a:pt x="3182" y="2589"/>
                    </a:lnTo>
                    <a:lnTo>
                      <a:pt x="3181" y="2590"/>
                    </a:lnTo>
                    <a:lnTo>
                      <a:pt x="3180" y="2591"/>
                    </a:lnTo>
                    <a:lnTo>
                      <a:pt x="3177" y="2592"/>
                    </a:lnTo>
                    <a:lnTo>
                      <a:pt x="3175" y="2592"/>
                    </a:lnTo>
                    <a:lnTo>
                      <a:pt x="3171" y="2590"/>
                    </a:lnTo>
                    <a:lnTo>
                      <a:pt x="3166" y="2589"/>
                    </a:lnTo>
                    <a:lnTo>
                      <a:pt x="3161" y="2589"/>
                    </a:lnTo>
                    <a:lnTo>
                      <a:pt x="3157" y="2591"/>
                    </a:lnTo>
                    <a:lnTo>
                      <a:pt x="3152" y="2593"/>
                    </a:lnTo>
                    <a:lnTo>
                      <a:pt x="3148" y="2595"/>
                    </a:lnTo>
                    <a:lnTo>
                      <a:pt x="3144" y="2599"/>
                    </a:lnTo>
                    <a:lnTo>
                      <a:pt x="3142" y="2605"/>
                    </a:lnTo>
                    <a:lnTo>
                      <a:pt x="3140" y="2608"/>
                    </a:lnTo>
                    <a:lnTo>
                      <a:pt x="3138" y="2610"/>
                    </a:lnTo>
                    <a:lnTo>
                      <a:pt x="3136" y="2612"/>
                    </a:lnTo>
                    <a:lnTo>
                      <a:pt x="3134" y="2612"/>
                    </a:lnTo>
                    <a:lnTo>
                      <a:pt x="3131" y="2612"/>
                    </a:lnTo>
                    <a:lnTo>
                      <a:pt x="3129" y="2610"/>
                    </a:lnTo>
                    <a:lnTo>
                      <a:pt x="3127" y="2609"/>
                    </a:lnTo>
                    <a:lnTo>
                      <a:pt x="3124" y="2607"/>
                    </a:lnTo>
                    <a:lnTo>
                      <a:pt x="3123" y="2601"/>
                    </a:lnTo>
                    <a:lnTo>
                      <a:pt x="3120" y="2597"/>
                    </a:lnTo>
                    <a:lnTo>
                      <a:pt x="3118" y="2593"/>
                    </a:lnTo>
                    <a:lnTo>
                      <a:pt x="3115" y="2591"/>
                    </a:lnTo>
                    <a:lnTo>
                      <a:pt x="3111" y="2589"/>
                    </a:lnTo>
                    <a:lnTo>
                      <a:pt x="3107" y="2588"/>
                    </a:lnTo>
                    <a:lnTo>
                      <a:pt x="3103" y="2587"/>
                    </a:lnTo>
                    <a:lnTo>
                      <a:pt x="3099" y="2587"/>
                    </a:lnTo>
                    <a:lnTo>
                      <a:pt x="3109" y="2595"/>
                    </a:lnTo>
                    <a:lnTo>
                      <a:pt x="3118" y="2604"/>
                    </a:lnTo>
                    <a:lnTo>
                      <a:pt x="3118" y="2607"/>
                    </a:lnTo>
                    <a:lnTo>
                      <a:pt x="3117" y="2609"/>
                    </a:lnTo>
                    <a:lnTo>
                      <a:pt x="3115" y="2610"/>
                    </a:lnTo>
                    <a:lnTo>
                      <a:pt x="3111" y="2610"/>
                    </a:lnTo>
                    <a:lnTo>
                      <a:pt x="3111" y="2605"/>
                    </a:lnTo>
                    <a:lnTo>
                      <a:pt x="3110" y="2604"/>
                    </a:lnTo>
                    <a:lnTo>
                      <a:pt x="3107" y="2604"/>
                    </a:lnTo>
                    <a:lnTo>
                      <a:pt x="3105" y="2607"/>
                    </a:lnTo>
                    <a:lnTo>
                      <a:pt x="3101" y="2604"/>
                    </a:lnTo>
                    <a:lnTo>
                      <a:pt x="3098" y="2603"/>
                    </a:lnTo>
                    <a:lnTo>
                      <a:pt x="3098" y="2604"/>
                    </a:lnTo>
                    <a:lnTo>
                      <a:pt x="3099" y="2607"/>
                    </a:lnTo>
                    <a:lnTo>
                      <a:pt x="3103" y="2612"/>
                    </a:lnTo>
                    <a:lnTo>
                      <a:pt x="3103" y="2615"/>
                    </a:lnTo>
                    <a:lnTo>
                      <a:pt x="3103" y="2616"/>
                    </a:lnTo>
                    <a:lnTo>
                      <a:pt x="3103" y="2617"/>
                    </a:lnTo>
                    <a:lnTo>
                      <a:pt x="3101" y="2617"/>
                    </a:lnTo>
                    <a:lnTo>
                      <a:pt x="3099" y="2617"/>
                    </a:lnTo>
                    <a:lnTo>
                      <a:pt x="3093" y="2616"/>
                    </a:lnTo>
                    <a:lnTo>
                      <a:pt x="3086" y="2616"/>
                    </a:lnTo>
                    <a:lnTo>
                      <a:pt x="3081" y="2615"/>
                    </a:lnTo>
                    <a:lnTo>
                      <a:pt x="3074" y="2615"/>
                    </a:lnTo>
                    <a:lnTo>
                      <a:pt x="3072" y="2608"/>
                    </a:lnTo>
                    <a:lnTo>
                      <a:pt x="3070" y="2601"/>
                    </a:lnTo>
                    <a:lnTo>
                      <a:pt x="3071" y="2597"/>
                    </a:lnTo>
                    <a:lnTo>
                      <a:pt x="3073" y="2594"/>
                    </a:lnTo>
                    <a:lnTo>
                      <a:pt x="3068" y="2595"/>
                    </a:lnTo>
                    <a:lnTo>
                      <a:pt x="3064" y="2597"/>
                    </a:lnTo>
                    <a:lnTo>
                      <a:pt x="3070" y="2585"/>
                    </a:lnTo>
                    <a:lnTo>
                      <a:pt x="3078" y="2572"/>
                    </a:lnTo>
                    <a:lnTo>
                      <a:pt x="3072" y="2575"/>
                    </a:lnTo>
                    <a:lnTo>
                      <a:pt x="3068" y="2577"/>
                    </a:lnTo>
                    <a:lnTo>
                      <a:pt x="3065" y="2581"/>
                    </a:lnTo>
                    <a:lnTo>
                      <a:pt x="3062" y="2584"/>
                    </a:lnTo>
                    <a:lnTo>
                      <a:pt x="3062" y="2589"/>
                    </a:lnTo>
                    <a:lnTo>
                      <a:pt x="3062" y="2590"/>
                    </a:lnTo>
                    <a:lnTo>
                      <a:pt x="3059" y="2590"/>
                    </a:lnTo>
                    <a:lnTo>
                      <a:pt x="3056" y="2589"/>
                    </a:lnTo>
                    <a:lnTo>
                      <a:pt x="3054" y="2593"/>
                    </a:lnTo>
                    <a:lnTo>
                      <a:pt x="3053" y="2596"/>
                    </a:lnTo>
                    <a:lnTo>
                      <a:pt x="3052" y="2596"/>
                    </a:lnTo>
                    <a:lnTo>
                      <a:pt x="3050" y="2596"/>
                    </a:lnTo>
                    <a:lnTo>
                      <a:pt x="3049" y="2594"/>
                    </a:lnTo>
                    <a:lnTo>
                      <a:pt x="3048" y="2592"/>
                    </a:lnTo>
                    <a:lnTo>
                      <a:pt x="3048" y="2587"/>
                    </a:lnTo>
                    <a:lnTo>
                      <a:pt x="3047" y="2584"/>
                    </a:lnTo>
                    <a:lnTo>
                      <a:pt x="3046" y="2583"/>
                    </a:lnTo>
                    <a:lnTo>
                      <a:pt x="3045" y="2583"/>
                    </a:lnTo>
                    <a:lnTo>
                      <a:pt x="3042" y="2584"/>
                    </a:lnTo>
                    <a:lnTo>
                      <a:pt x="3039" y="2585"/>
                    </a:lnTo>
                    <a:lnTo>
                      <a:pt x="3037" y="2587"/>
                    </a:lnTo>
                    <a:lnTo>
                      <a:pt x="3036" y="2587"/>
                    </a:lnTo>
                    <a:lnTo>
                      <a:pt x="3035" y="2587"/>
                    </a:lnTo>
                    <a:lnTo>
                      <a:pt x="3034" y="2586"/>
                    </a:lnTo>
                    <a:lnTo>
                      <a:pt x="3033" y="2582"/>
                    </a:lnTo>
                    <a:lnTo>
                      <a:pt x="3034" y="2576"/>
                    </a:lnTo>
                    <a:lnTo>
                      <a:pt x="3036" y="2576"/>
                    </a:lnTo>
                    <a:lnTo>
                      <a:pt x="3037" y="2575"/>
                    </a:lnTo>
                    <a:lnTo>
                      <a:pt x="3039" y="2573"/>
                    </a:lnTo>
                    <a:lnTo>
                      <a:pt x="3040" y="2572"/>
                    </a:lnTo>
                    <a:lnTo>
                      <a:pt x="3043" y="2568"/>
                    </a:lnTo>
                    <a:lnTo>
                      <a:pt x="3045" y="2562"/>
                    </a:lnTo>
                    <a:lnTo>
                      <a:pt x="3045" y="2559"/>
                    </a:lnTo>
                    <a:lnTo>
                      <a:pt x="3047" y="2556"/>
                    </a:lnTo>
                    <a:lnTo>
                      <a:pt x="3050" y="2555"/>
                    </a:lnTo>
                    <a:lnTo>
                      <a:pt x="3054" y="2553"/>
                    </a:lnTo>
                    <a:lnTo>
                      <a:pt x="3049" y="2545"/>
                    </a:lnTo>
                    <a:lnTo>
                      <a:pt x="3045" y="2538"/>
                    </a:lnTo>
                    <a:lnTo>
                      <a:pt x="3047" y="2532"/>
                    </a:lnTo>
                    <a:lnTo>
                      <a:pt x="3049" y="2529"/>
                    </a:lnTo>
                    <a:lnTo>
                      <a:pt x="3050" y="2531"/>
                    </a:lnTo>
                    <a:lnTo>
                      <a:pt x="3051" y="2533"/>
                    </a:lnTo>
                    <a:lnTo>
                      <a:pt x="3053" y="2536"/>
                    </a:lnTo>
                    <a:lnTo>
                      <a:pt x="3054" y="2539"/>
                    </a:lnTo>
                    <a:lnTo>
                      <a:pt x="3055" y="2541"/>
                    </a:lnTo>
                    <a:lnTo>
                      <a:pt x="3056" y="2543"/>
                    </a:lnTo>
                    <a:lnTo>
                      <a:pt x="3058" y="2544"/>
                    </a:lnTo>
                    <a:lnTo>
                      <a:pt x="3060" y="2542"/>
                    </a:lnTo>
                    <a:lnTo>
                      <a:pt x="3061" y="2540"/>
                    </a:lnTo>
                    <a:lnTo>
                      <a:pt x="3062" y="2537"/>
                    </a:lnTo>
                    <a:lnTo>
                      <a:pt x="3061" y="2533"/>
                    </a:lnTo>
                    <a:lnTo>
                      <a:pt x="3059" y="2529"/>
                    </a:lnTo>
                    <a:lnTo>
                      <a:pt x="3056" y="2525"/>
                    </a:lnTo>
                    <a:lnTo>
                      <a:pt x="3053" y="2522"/>
                    </a:lnTo>
                    <a:lnTo>
                      <a:pt x="3050" y="2519"/>
                    </a:lnTo>
                    <a:lnTo>
                      <a:pt x="3048" y="2517"/>
                    </a:lnTo>
                    <a:lnTo>
                      <a:pt x="3045" y="2515"/>
                    </a:lnTo>
                    <a:lnTo>
                      <a:pt x="3043" y="2514"/>
                    </a:lnTo>
                    <a:lnTo>
                      <a:pt x="3041" y="2513"/>
                    </a:lnTo>
                    <a:lnTo>
                      <a:pt x="3038" y="2513"/>
                    </a:lnTo>
                    <a:lnTo>
                      <a:pt x="3036" y="2513"/>
                    </a:lnTo>
                    <a:lnTo>
                      <a:pt x="3033" y="2514"/>
                    </a:lnTo>
                    <a:lnTo>
                      <a:pt x="3025" y="2511"/>
                    </a:lnTo>
                    <a:lnTo>
                      <a:pt x="3019" y="2511"/>
                    </a:lnTo>
                    <a:lnTo>
                      <a:pt x="3017" y="2511"/>
                    </a:lnTo>
                    <a:lnTo>
                      <a:pt x="3016" y="2512"/>
                    </a:lnTo>
                    <a:lnTo>
                      <a:pt x="3015" y="2513"/>
                    </a:lnTo>
                    <a:lnTo>
                      <a:pt x="3015" y="2515"/>
                    </a:lnTo>
                    <a:lnTo>
                      <a:pt x="3009" y="2517"/>
                    </a:lnTo>
                    <a:lnTo>
                      <a:pt x="3001" y="2519"/>
                    </a:lnTo>
                    <a:lnTo>
                      <a:pt x="2992" y="2519"/>
                    </a:lnTo>
                    <a:lnTo>
                      <a:pt x="2981" y="2520"/>
                    </a:lnTo>
                    <a:lnTo>
                      <a:pt x="2979" y="2522"/>
                    </a:lnTo>
                    <a:lnTo>
                      <a:pt x="2976" y="2522"/>
                    </a:lnTo>
                    <a:lnTo>
                      <a:pt x="2975" y="2520"/>
                    </a:lnTo>
                    <a:lnTo>
                      <a:pt x="2974" y="2518"/>
                    </a:lnTo>
                    <a:lnTo>
                      <a:pt x="2975" y="2511"/>
                    </a:lnTo>
                    <a:lnTo>
                      <a:pt x="2975" y="2507"/>
                    </a:lnTo>
                    <a:lnTo>
                      <a:pt x="2974" y="2507"/>
                    </a:lnTo>
                    <a:lnTo>
                      <a:pt x="2972" y="2507"/>
                    </a:lnTo>
                    <a:lnTo>
                      <a:pt x="2970" y="2507"/>
                    </a:lnTo>
                    <a:lnTo>
                      <a:pt x="2968" y="2509"/>
                    </a:lnTo>
                    <a:lnTo>
                      <a:pt x="2965" y="2510"/>
                    </a:lnTo>
                    <a:lnTo>
                      <a:pt x="2964" y="2511"/>
                    </a:lnTo>
                    <a:lnTo>
                      <a:pt x="2962" y="2511"/>
                    </a:lnTo>
                    <a:lnTo>
                      <a:pt x="2961" y="2511"/>
                    </a:lnTo>
                    <a:lnTo>
                      <a:pt x="2960" y="2507"/>
                    </a:lnTo>
                    <a:lnTo>
                      <a:pt x="2960" y="2501"/>
                    </a:lnTo>
                    <a:lnTo>
                      <a:pt x="2961" y="2498"/>
                    </a:lnTo>
                    <a:lnTo>
                      <a:pt x="2962" y="2494"/>
                    </a:lnTo>
                    <a:lnTo>
                      <a:pt x="2954" y="2491"/>
                    </a:lnTo>
                    <a:lnTo>
                      <a:pt x="2947" y="2488"/>
                    </a:lnTo>
                    <a:lnTo>
                      <a:pt x="2943" y="2493"/>
                    </a:lnTo>
                    <a:lnTo>
                      <a:pt x="2941" y="2497"/>
                    </a:lnTo>
                    <a:lnTo>
                      <a:pt x="2943" y="2500"/>
                    </a:lnTo>
                    <a:lnTo>
                      <a:pt x="2945" y="2503"/>
                    </a:lnTo>
                    <a:lnTo>
                      <a:pt x="2939" y="2506"/>
                    </a:lnTo>
                    <a:lnTo>
                      <a:pt x="2932" y="2510"/>
                    </a:lnTo>
                    <a:lnTo>
                      <a:pt x="2926" y="2513"/>
                    </a:lnTo>
                    <a:lnTo>
                      <a:pt x="2920" y="2517"/>
                    </a:lnTo>
                    <a:lnTo>
                      <a:pt x="2913" y="2509"/>
                    </a:lnTo>
                    <a:lnTo>
                      <a:pt x="2905" y="2502"/>
                    </a:lnTo>
                    <a:lnTo>
                      <a:pt x="2897" y="2496"/>
                    </a:lnTo>
                    <a:lnTo>
                      <a:pt x="2888" y="2491"/>
                    </a:lnTo>
                    <a:lnTo>
                      <a:pt x="2887" y="2495"/>
                    </a:lnTo>
                    <a:lnTo>
                      <a:pt x="2886" y="2498"/>
                    </a:lnTo>
                    <a:lnTo>
                      <a:pt x="2884" y="2499"/>
                    </a:lnTo>
                    <a:lnTo>
                      <a:pt x="2882" y="2499"/>
                    </a:lnTo>
                    <a:lnTo>
                      <a:pt x="2868" y="2491"/>
                    </a:lnTo>
                    <a:lnTo>
                      <a:pt x="2856" y="2484"/>
                    </a:lnTo>
                    <a:lnTo>
                      <a:pt x="2845" y="2479"/>
                    </a:lnTo>
                    <a:lnTo>
                      <a:pt x="2834" y="2476"/>
                    </a:lnTo>
                    <a:lnTo>
                      <a:pt x="2825" y="2474"/>
                    </a:lnTo>
                    <a:lnTo>
                      <a:pt x="2817" y="2472"/>
                    </a:lnTo>
                    <a:lnTo>
                      <a:pt x="2809" y="2473"/>
                    </a:lnTo>
                    <a:lnTo>
                      <a:pt x="2801" y="2474"/>
                    </a:lnTo>
                    <a:lnTo>
                      <a:pt x="2797" y="2476"/>
                    </a:lnTo>
                    <a:lnTo>
                      <a:pt x="2793" y="2479"/>
                    </a:lnTo>
                    <a:lnTo>
                      <a:pt x="2793" y="2486"/>
                    </a:lnTo>
                    <a:lnTo>
                      <a:pt x="2794" y="2493"/>
                    </a:lnTo>
                    <a:lnTo>
                      <a:pt x="2794" y="2501"/>
                    </a:lnTo>
                    <a:lnTo>
                      <a:pt x="2795" y="2508"/>
                    </a:lnTo>
                    <a:lnTo>
                      <a:pt x="2805" y="2514"/>
                    </a:lnTo>
                    <a:lnTo>
                      <a:pt x="2817" y="2519"/>
                    </a:lnTo>
                    <a:lnTo>
                      <a:pt x="2812" y="2523"/>
                    </a:lnTo>
                    <a:lnTo>
                      <a:pt x="2807" y="2527"/>
                    </a:lnTo>
                    <a:lnTo>
                      <a:pt x="2806" y="2531"/>
                    </a:lnTo>
                    <a:lnTo>
                      <a:pt x="2807" y="2532"/>
                    </a:lnTo>
                    <a:lnTo>
                      <a:pt x="2807" y="2534"/>
                    </a:lnTo>
                    <a:lnTo>
                      <a:pt x="2808" y="2536"/>
                    </a:lnTo>
                    <a:lnTo>
                      <a:pt x="2809" y="2536"/>
                    </a:lnTo>
                    <a:lnTo>
                      <a:pt x="2811" y="2537"/>
                    </a:lnTo>
                    <a:lnTo>
                      <a:pt x="2813" y="2537"/>
                    </a:lnTo>
                    <a:lnTo>
                      <a:pt x="2816" y="2536"/>
                    </a:lnTo>
                    <a:lnTo>
                      <a:pt x="2817" y="2540"/>
                    </a:lnTo>
                    <a:lnTo>
                      <a:pt x="2818" y="2543"/>
                    </a:lnTo>
                    <a:lnTo>
                      <a:pt x="2818" y="2546"/>
                    </a:lnTo>
                    <a:lnTo>
                      <a:pt x="2816" y="2550"/>
                    </a:lnTo>
                    <a:lnTo>
                      <a:pt x="2813" y="2556"/>
                    </a:lnTo>
                    <a:lnTo>
                      <a:pt x="2813" y="2561"/>
                    </a:lnTo>
                    <a:lnTo>
                      <a:pt x="2813" y="2564"/>
                    </a:lnTo>
                    <a:lnTo>
                      <a:pt x="2813" y="2566"/>
                    </a:lnTo>
                    <a:lnTo>
                      <a:pt x="2814" y="2568"/>
                    </a:lnTo>
                    <a:lnTo>
                      <a:pt x="2816" y="2571"/>
                    </a:lnTo>
                    <a:lnTo>
                      <a:pt x="2814" y="2576"/>
                    </a:lnTo>
                    <a:lnTo>
                      <a:pt x="2814" y="2579"/>
                    </a:lnTo>
                    <a:lnTo>
                      <a:pt x="2814" y="2581"/>
                    </a:lnTo>
                    <a:lnTo>
                      <a:pt x="2815" y="2581"/>
                    </a:lnTo>
                    <a:lnTo>
                      <a:pt x="2817" y="2582"/>
                    </a:lnTo>
                    <a:lnTo>
                      <a:pt x="2818" y="2583"/>
                    </a:lnTo>
                    <a:lnTo>
                      <a:pt x="2820" y="2584"/>
                    </a:lnTo>
                    <a:lnTo>
                      <a:pt x="2821" y="2585"/>
                    </a:lnTo>
                    <a:lnTo>
                      <a:pt x="2822" y="2586"/>
                    </a:lnTo>
                    <a:lnTo>
                      <a:pt x="2822" y="2588"/>
                    </a:lnTo>
                    <a:lnTo>
                      <a:pt x="2821" y="2591"/>
                    </a:lnTo>
                    <a:lnTo>
                      <a:pt x="2818" y="2595"/>
                    </a:lnTo>
                    <a:lnTo>
                      <a:pt x="2816" y="2597"/>
                    </a:lnTo>
                    <a:lnTo>
                      <a:pt x="2813" y="2600"/>
                    </a:lnTo>
                    <a:lnTo>
                      <a:pt x="2812" y="2603"/>
                    </a:lnTo>
                    <a:lnTo>
                      <a:pt x="2810" y="2607"/>
                    </a:lnTo>
                    <a:lnTo>
                      <a:pt x="2808" y="2615"/>
                    </a:lnTo>
                    <a:lnTo>
                      <a:pt x="2805" y="2624"/>
                    </a:lnTo>
                    <a:lnTo>
                      <a:pt x="2802" y="2625"/>
                    </a:lnTo>
                    <a:lnTo>
                      <a:pt x="2801" y="2628"/>
                    </a:lnTo>
                    <a:lnTo>
                      <a:pt x="2800" y="2631"/>
                    </a:lnTo>
                    <a:lnTo>
                      <a:pt x="2800" y="2634"/>
                    </a:lnTo>
                    <a:lnTo>
                      <a:pt x="2801" y="2638"/>
                    </a:lnTo>
                    <a:lnTo>
                      <a:pt x="2802" y="2642"/>
                    </a:lnTo>
                    <a:lnTo>
                      <a:pt x="2801" y="2644"/>
                    </a:lnTo>
                    <a:lnTo>
                      <a:pt x="2797" y="2647"/>
                    </a:lnTo>
                    <a:lnTo>
                      <a:pt x="2797" y="2650"/>
                    </a:lnTo>
                    <a:lnTo>
                      <a:pt x="2797" y="2651"/>
                    </a:lnTo>
                    <a:lnTo>
                      <a:pt x="2797" y="2653"/>
                    </a:lnTo>
                    <a:lnTo>
                      <a:pt x="2797" y="2654"/>
                    </a:lnTo>
                    <a:lnTo>
                      <a:pt x="2795" y="2654"/>
                    </a:lnTo>
                    <a:lnTo>
                      <a:pt x="2793" y="2654"/>
                    </a:lnTo>
                    <a:lnTo>
                      <a:pt x="2792" y="2654"/>
                    </a:lnTo>
                    <a:lnTo>
                      <a:pt x="2789" y="2652"/>
                    </a:lnTo>
                    <a:lnTo>
                      <a:pt x="2783" y="2652"/>
                    </a:lnTo>
                    <a:lnTo>
                      <a:pt x="2779" y="2653"/>
                    </a:lnTo>
                    <a:lnTo>
                      <a:pt x="2775" y="2654"/>
                    </a:lnTo>
                    <a:lnTo>
                      <a:pt x="2772" y="2656"/>
                    </a:lnTo>
                    <a:lnTo>
                      <a:pt x="2769" y="2658"/>
                    </a:lnTo>
                    <a:lnTo>
                      <a:pt x="2767" y="2661"/>
                    </a:lnTo>
                    <a:lnTo>
                      <a:pt x="2765" y="2663"/>
                    </a:lnTo>
                    <a:lnTo>
                      <a:pt x="2764" y="2666"/>
                    </a:lnTo>
                    <a:lnTo>
                      <a:pt x="2765" y="2669"/>
                    </a:lnTo>
                    <a:lnTo>
                      <a:pt x="2765" y="2670"/>
                    </a:lnTo>
                    <a:lnTo>
                      <a:pt x="2766" y="2672"/>
                    </a:lnTo>
                    <a:lnTo>
                      <a:pt x="2765" y="2673"/>
                    </a:lnTo>
                    <a:lnTo>
                      <a:pt x="2764" y="2674"/>
                    </a:lnTo>
                    <a:lnTo>
                      <a:pt x="2763" y="2675"/>
                    </a:lnTo>
                    <a:lnTo>
                      <a:pt x="2760" y="2676"/>
                    </a:lnTo>
                    <a:lnTo>
                      <a:pt x="2758" y="2676"/>
                    </a:lnTo>
                    <a:lnTo>
                      <a:pt x="2752" y="2678"/>
                    </a:lnTo>
                    <a:lnTo>
                      <a:pt x="2744" y="2680"/>
                    </a:lnTo>
                    <a:lnTo>
                      <a:pt x="2740" y="2680"/>
                    </a:lnTo>
                    <a:lnTo>
                      <a:pt x="2736" y="2680"/>
                    </a:lnTo>
                    <a:lnTo>
                      <a:pt x="2734" y="2681"/>
                    </a:lnTo>
                    <a:lnTo>
                      <a:pt x="2732" y="2682"/>
                    </a:lnTo>
                    <a:lnTo>
                      <a:pt x="2731" y="2683"/>
                    </a:lnTo>
                    <a:lnTo>
                      <a:pt x="2731" y="2685"/>
                    </a:lnTo>
                    <a:lnTo>
                      <a:pt x="2732" y="2687"/>
                    </a:lnTo>
                    <a:lnTo>
                      <a:pt x="2734" y="2690"/>
                    </a:lnTo>
                    <a:lnTo>
                      <a:pt x="2731" y="2700"/>
                    </a:lnTo>
                    <a:lnTo>
                      <a:pt x="2730" y="2711"/>
                    </a:lnTo>
                    <a:lnTo>
                      <a:pt x="2731" y="2712"/>
                    </a:lnTo>
                    <a:lnTo>
                      <a:pt x="2731" y="2714"/>
                    </a:lnTo>
                    <a:lnTo>
                      <a:pt x="2730" y="2715"/>
                    </a:lnTo>
                    <a:lnTo>
                      <a:pt x="2729" y="2715"/>
                    </a:lnTo>
                    <a:lnTo>
                      <a:pt x="2727" y="2716"/>
                    </a:lnTo>
                    <a:lnTo>
                      <a:pt x="2722" y="2716"/>
                    </a:lnTo>
                    <a:lnTo>
                      <a:pt x="2719" y="2715"/>
                    </a:lnTo>
                    <a:lnTo>
                      <a:pt x="2716" y="2716"/>
                    </a:lnTo>
                    <a:lnTo>
                      <a:pt x="2716" y="2718"/>
                    </a:lnTo>
                    <a:lnTo>
                      <a:pt x="2717" y="2721"/>
                    </a:lnTo>
                    <a:lnTo>
                      <a:pt x="2714" y="2731"/>
                    </a:lnTo>
                    <a:lnTo>
                      <a:pt x="2711" y="2740"/>
                    </a:lnTo>
                    <a:lnTo>
                      <a:pt x="2710" y="2747"/>
                    </a:lnTo>
                    <a:lnTo>
                      <a:pt x="2709" y="2754"/>
                    </a:lnTo>
                    <a:lnTo>
                      <a:pt x="2710" y="2757"/>
                    </a:lnTo>
                    <a:lnTo>
                      <a:pt x="2711" y="2760"/>
                    </a:lnTo>
                    <a:lnTo>
                      <a:pt x="2703" y="2772"/>
                    </a:lnTo>
                    <a:lnTo>
                      <a:pt x="2695" y="2784"/>
                    </a:lnTo>
                    <a:lnTo>
                      <a:pt x="2691" y="2786"/>
                    </a:lnTo>
                    <a:lnTo>
                      <a:pt x="2690" y="2789"/>
                    </a:lnTo>
                    <a:lnTo>
                      <a:pt x="2690" y="2792"/>
                    </a:lnTo>
                    <a:lnTo>
                      <a:pt x="2690" y="2793"/>
                    </a:lnTo>
                    <a:lnTo>
                      <a:pt x="2692" y="2796"/>
                    </a:lnTo>
                    <a:lnTo>
                      <a:pt x="2695" y="2798"/>
                    </a:lnTo>
                    <a:lnTo>
                      <a:pt x="2698" y="2800"/>
                    </a:lnTo>
                    <a:lnTo>
                      <a:pt x="2701" y="2801"/>
                    </a:lnTo>
                    <a:lnTo>
                      <a:pt x="2705" y="2813"/>
                    </a:lnTo>
                    <a:lnTo>
                      <a:pt x="2709" y="2825"/>
                    </a:lnTo>
                    <a:lnTo>
                      <a:pt x="2711" y="2829"/>
                    </a:lnTo>
                    <a:lnTo>
                      <a:pt x="2712" y="2834"/>
                    </a:lnTo>
                    <a:lnTo>
                      <a:pt x="2709" y="2834"/>
                    </a:lnTo>
                    <a:lnTo>
                      <a:pt x="2705" y="2836"/>
                    </a:lnTo>
                    <a:lnTo>
                      <a:pt x="2702" y="2838"/>
                    </a:lnTo>
                    <a:lnTo>
                      <a:pt x="2699" y="2842"/>
                    </a:lnTo>
                    <a:lnTo>
                      <a:pt x="2691" y="2844"/>
                    </a:lnTo>
                    <a:lnTo>
                      <a:pt x="2685" y="2845"/>
                    </a:lnTo>
                    <a:lnTo>
                      <a:pt x="2680" y="2844"/>
                    </a:lnTo>
                    <a:lnTo>
                      <a:pt x="2677" y="2843"/>
                    </a:lnTo>
                    <a:lnTo>
                      <a:pt x="2671" y="2852"/>
                    </a:lnTo>
                    <a:lnTo>
                      <a:pt x="2666" y="2861"/>
                    </a:lnTo>
                    <a:lnTo>
                      <a:pt x="2662" y="2863"/>
                    </a:lnTo>
                    <a:lnTo>
                      <a:pt x="2659" y="2866"/>
                    </a:lnTo>
                    <a:lnTo>
                      <a:pt x="2663" y="2867"/>
                    </a:lnTo>
                    <a:lnTo>
                      <a:pt x="2667" y="2868"/>
                    </a:lnTo>
                    <a:lnTo>
                      <a:pt x="2670" y="2870"/>
                    </a:lnTo>
                    <a:lnTo>
                      <a:pt x="2671" y="2871"/>
                    </a:lnTo>
                    <a:lnTo>
                      <a:pt x="2673" y="2873"/>
                    </a:lnTo>
                    <a:lnTo>
                      <a:pt x="2673" y="2875"/>
                    </a:lnTo>
                    <a:lnTo>
                      <a:pt x="2672" y="2878"/>
                    </a:lnTo>
                    <a:lnTo>
                      <a:pt x="2671" y="2881"/>
                    </a:lnTo>
                    <a:lnTo>
                      <a:pt x="2675" y="2885"/>
                    </a:lnTo>
                    <a:lnTo>
                      <a:pt x="2680" y="2889"/>
                    </a:lnTo>
                    <a:lnTo>
                      <a:pt x="2684" y="2892"/>
                    </a:lnTo>
                    <a:lnTo>
                      <a:pt x="2686" y="2895"/>
                    </a:lnTo>
                    <a:lnTo>
                      <a:pt x="2686" y="2897"/>
                    </a:lnTo>
                    <a:lnTo>
                      <a:pt x="2686" y="2899"/>
                    </a:lnTo>
                    <a:lnTo>
                      <a:pt x="2685" y="2900"/>
                    </a:lnTo>
                    <a:lnTo>
                      <a:pt x="2684" y="2902"/>
                    </a:lnTo>
                    <a:lnTo>
                      <a:pt x="2682" y="2905"/>
                    </a:lnTo>
                    <a:lnTo>
                      <a:pt x="2681" y="2907"/>
                    </a:lnTo>
                    <a:lnTo>
                      <a:pt x="2682" y="2911"/>
                    </a:lnTo>
                    <a:lnTo>
                      <a:pt x="2682" y="2915"/>
                    </a:lnTo>
                    <a:lnTo>
                      <a:pt x="2679" y="2918"/>
                    </a:lnTo>
                    <a:lnTo>
                      <a:pt x="2677" y="2920"/>
                    </a:lnTo>
                    <a:lnTo>
                      <a:pt x="2682" y="2925"/>
                    </a:lnTo>
                    <a:lnTo>
                      <a:pt x="2686" y="2930"/>
                    </a:lnTo>
                    <a:lnTo>
                      <a:pt x="2686" y="2932"/>
                    </a:lnTo>
                    <a:lnTo>
                      <a:pt x="2687" y="2935"/>
                    </a:lnTo>
                    <a:lnTo>
                      <a:pt x="2687" y="2936"/>
                    </a:lnTo>
                    <a:lnTo>
                      <a:pt x="2687" y="2939"/>
                    </a:lnTo>
                    <a:lnTo>
                      <a:pt x="2690" y="2946"/>
                    </a:lnTo>
                    <a:lnTo>
                      <a:pt x="2694" y="2953"/>
                    </a:lnTo>
                    <a:lnTo>
                      <a:pt x="2701" y="2959"/>
                    </a:lnTo>
                    <a:lnTo>
                      <a:pt x="2709" y="2965"/>
                    </a:lnTo>
                    <a:lnTo>
                      <a:pt x="2707" y="2968"/>
                    </a:lnTo>
                    <a:lnTo>
                      <a:pt x="2703" y="2971"/>
                    </a:lnTo>
                    <a:lnTo>
                      <a:pt x="2704" y="2975"/>
                    </a:lnTo>
                    <a:lnTo>
                      <a:pt x="2705" y="2978"/>
                    </a:lnTo>
                    <a:lnTo>
                      <a:pt x="2702" y="2980"/>
                    </a:lnTo>
                    <a:lnTo>
                      <a:pt x="2699" y="2982"/>
                    </a:lnTo>
                    <a:lnTo>
                      <a:pt x="2697" y="2984"/>
                    </a:lnTo>
                    <a:lnTo>
                      <a:pt x="2696" y="2986"/>
                    </a:lnTo>
                    <a:lnTo>
                      <a:pt x="2695" y="2989"/>
                    </a:lnTo>
                    <a:lnTo>
                      <a:pt x="2696" y="2990"/>
                    </a:lnTo>
                    <a:lnTo>
                      <a:pt x="2697" y="2993"/>
                    </a:lnTo>
                    <a:lnTo>
                      <a:pt x="2699" y="2994"/>
                    </a:lnTo>
                    <a:lnTo>
                      <a:pt x="2697" y="2999"/>
                    </a:lnTo>
                    <a:lnTo>
                      <a:pt x="2695" y="3005"/>
                    </a:lnTo>
                    <a:lnTo>
                      <a:pt x="2695" y="3010"/>
                    </a:lnTo>
                    <a:lnTo>
                      <a:pt x="2695" y="3016"/>
                    </a:lnTo>
                    <a:lnTo>
                      <a:pt x="2693" y="3019"/>
                    </a:lnTo>
                    <a:lnTo>
                      <a:pt x="2690" y="3022"/>
                    </a:lnTo>
                    <a:lnTo>
                      <a:pt x="2689" y="3026"/>
                    </a:lnTo>
                    <a:lnTo>
                      <a:pt x="2689" y="3031"/>
                    </a:lnTo>
                    <a:lnTo>
                      <a:pt x="2683" y="3031"/>
                    </a:lnTo>
                    <a:lnTo>
                      <a:pt x="2678" y="3030"/>
                    </a:lnTo>
                    <a:lnTo>
                      <a:pt x="2674" y="3029"/>
                    </a:lnTo>
                    <a:lnTo>
                      <a:pt x="2672" y="3028"/>
                    </a:lnTo>
                    <a:lnTo>
                      <a:pt x="2670" y="3026"/>
                    </a:lnTo>
                    <a:lnTo>
                      <a:pt x="2670" y="3024"/>
                    </a:lnTo>
                    <a:lnTo>
                      <a:pt x="2670" y="3021"/>
                    </a:lnTo>
                    <a:lnTo>
                      <a:pt x="2673" y="3017"/>
                    </a:lnTo>
                    <a:lnTo>
                      <a:pt x="2670" y="3017"/>
                    </a:lnTo>
                    <a:lnTo>
                      <a:pt x="2668" y="3016"/>
                    </a:lnTo>
                    <a:lnTo>
                      <a:pt x="2665" y="3015"/>
                    </a:lnTo>
                    <a:lnTo>
                      <a:pt x="2662" y="3013"/>
                    </a:lnTo>
                    <a:lnTo>
                      <a:pt x="2658" y="3009"/>
                    </a:lnTo>
                    <a:lnTo>
                      <a:pt x="2653" y="3003"/>
                    </a:lnTo>
                    <a:lnTo>
                      <a:pt x="2642" y="3010"/>
                    </a:lnTo>
                    <a:lnTo>
                      <a:pt x="2632" y="3018"/>
                    </a:lnTo>
                    <a:lnTo>
                      <a:pt x="2629" y="3017"/>
                    </a:lnTo>
                    <a:lnTo>
                      <a:pt x="2625" y="3017"/>
                    </a:lnTo>
                    <a:lnTo>
                      <a:pt x="2622" y="3017"/>
                    </a:lnTo>
                    <a:lnTo>
                      <a:pt x="2619" y="3020"/>
                    </a:lnTo>
                    <a:lnTo>
                      <a:pt x="2617" y="3022"/>
                    </a:lnTo>
                    <a:lnTo>
                      <a:pt x="2613" y="3026"/>
                    </a:lnTo>
                    <a:lnTo>
                      <a:pt x="2611" y="3030"/>
                    </a:lnTo>
                    <a:lnTo>
                      <a:pt x="2609" y="3035"/>
                    </a:lnTo>
                    <a:lnTo>
                      <a:pt x="2605" y="3034"/>
                    </a:lnTo>
                    <a:lnTo>
                      <a:pt x="2602" y="3035"/>
                    </a:lnTo>
                    <a:lnTo>
                      <a:pt x="2599" y="3037"/>
                    </a:lnTo>
                    <a:lnTo>
                      <a:pt x="2597" y="3041"/>
                    </a:lnTo>
                    <a:lnTo>
                      <a:pt x="2593" y="3042"/>
                    </a:lnTo>
                    <a:lnTo>
                      <a:pt x="2591" y="3044"/>
                    </a:lnTo>
                    <a:lnTo>
                      <a:pt x="2588" y="3045"/>
                    </a:lnTo>
                    <a:lnTo>
                      <a:pt x="2584" y="3045"/>
                    </a:lnTo>
                    <a:lnTo>
                      <a:pt x="2580" y="3045"/>
                    </a:lnTo>
                    <a:lnTo>
                      <a:pt x="2576" y="3044"/>
                    </a:lnTo>
                    <a:lnTo>
                      <a:pt x="2572" y="3043"/>
                    </a:lnTo>
                    <a:lnTo>
                      <a:pt x="2568" y="3042"/>
                    </a:lnTo>
                    <a:lnTo>
                      <a:pt x="2564" y="3043"/>
                    </a:lnTo>
                    <a:lnTo>
                      <a:pt x="2562" y="3043"/>
                    </a:lnTo>
                    <a:lnTo>
                      <a:pt x="2560" y="3043"/>
                    </a:lnTo>
                    <a:lnTo>
                      <a:pt x="2557" y="3042"/>
                    </a:lnTo>
                    <a:lnTo>
                      <a:pt x="2552" y="3042"/>
                    </a:lnTo>
                    <a:lnTo>
                      <a:pt x="2549" y="3041"/>
                    </a:lnTo>
                    <a:lnTo>
                      <a:pt x="2546" y="3039"/>
                    </a:lnTo>
                    <a:lnTo>
                      <a:pt x="2544" y="3037"/>
                    </a:lnTo>
                    <a:lnTo>
                      <a:pt x="2543" y="3030"/>
                    </a:lnTo>
                    <a:lnTo>
                      <a:pt x="2540" y="3026"/>
                    </a:lnTo>
                    <a:lnTo>
                      <a:pt x="2536" y="3022"/>
                    </a:lnTo>
                    <a:lnTo>
                      <a:pt x="2531" y="3020"/>
                    </a:lnTo>
                    <a:lnTo>
                      <a:pt x="2527" y="3017"/>
                    </a:lnTo>
                    <a:lnTo>
                      <a:pt x="2521" y="3017"/>
                    </a:lnTo>
                    <a:lnTo>
                      <a:pt x="2515" y="3015"/>
                    </a:lnTo>
                    <a:lnTo>
                      <a:pt x="2508" y="3015"/>
                    </a:lnTo>
                    <a:lnTo>
                      <a:pt x="2507" y="3013"/>
                    </a:lnTo>
                    <a:lnTo>
                      <a:pt x="2505" y="3012"/>
                    </a:lnTo>
                    <a:lnTo>
                      <a:pt x="2503" y="3011"/>
                    </a:lnTo>
                    <a:lnTo>
                      <a:pt x="2502" y="3011"/>
                    </a:lnTo>
                    <a:lnTo>
                      <a:pt x="2499" y="3013"/>
                    </a:lnTo>
                    <a:lnTo>
                      <a:pt x="2496" y="3015"/>
                    </a:lnTo>
                    <a:lnTo>
                      <a:pt x="2493" y="3017"/>
                    </a:lnTo>
                    <a:lnTo>
                      <a:pt x="2490" y="3018"/>
                    </a:lnTo>
                    <a:lnTo>
                      <a:pt x="2487" y="3017"/>
                    </a:lnTo>
                    <a:lnTo>
                      <a:pt x="2485" y="3017"/>
                    </a:lnTo>
                    <a:lnTo>
                      <a:pt x="2482" y="3015"/>
                    </a:lnTo>
                    <a:lnTo>
                      <a:pt x="2480" y="3014"/>
                    </a:lnTo>
                    <a:lnTo>
                      <a:pt x="2477" y="3014"/>
                    </a:lnTo>
                    <a:lnTo>
                      <a:pt x="2474" y="3015"/>
                    </a:lnTo>
                    <a:lnTo>
                      <a:pt x="2468" y="3014"/>
                    </a:lnTo>
                    <a:lnTo>
                      <a:pt x="2462" y="3013"/>
                    </a:lnTo>
                    <a:lnTo>
                      <a:pt x="2456" y="3011"/>
                    </a:lnTo>
                    <a:lnTo>
                      <a:pt x="2450" y="3008"/>
                    </a:lnTo>
                    <a:lnTo>
                      <a:pt x="2444" y="3009"/>
                    </a:lnTo>
                    <a:lnTo>
                      <a:pt x="2438" y="3008"/>
                    </a:lnTo>
                    <a:lnTo>
                      <a:pt x="2435" y="3007"/>
                    </a:lnTo>
                    <a:lnTo>
                      <a:pt x="2432" y="3006"/>
                    </a:lnTo>
                    <a:lnTo>
                      <a:pt x="2429" y="3004"/>
                    </a:lnTo>
                    <a:lnTo>
                      <a:pt x="2425" y="3001"/>
                    </a:lnTo>
                    <a:lnTo>
                      <a:pt x="2425" y="2998"/>
                    </a:lnTo>
                    <a:lnTo>
                      <a:pt x="2424" y="2997"/>
                    </a:lnTo>
                    <a:lnTo>
                      <a:pt x="2422" y="2995"/>
                    </a:lnTo>
                    <a:lnTo>
                      <a:pt x="2421" y="2994"/>
                    </a:lnTo>
                    <a:lnTo>
                      <a:pt x="2420" y="2994"/>
                    </a:lnTo>
                    <a:lnTo>
                      <a:pt x="2418" y="2995"/>
                    </a:lnTo>
                    <a:lnTo>
                      <a:pt x="2417" y="2997"/>
                    </a:lnTo>
                    <a:lnTo>
                      <a:pt x="2415" y="2999"/>
                    </a:lnTo>
                    <a:lnTo>
                      <a:pt x="2413" y="3001"/>
                    </a:lnTo>
                    <a:lnTo>
                      <a:pt x="2410" y="3001"/>
                    </a:lnTo>
                    <a:lnTo>
                      <a:pt x="2408" y="3000"/>
                    </a:lnTo>
                    <a:lnTo>
                      <a:pt x="2406" y="2998"/>
                    </a:lnTo>
                    <a:lnTo>
                      <a:pt x="2405" y="2997"/>
                    </a:lnTo>
                    <a:lnTo>
                      <a:pt x="2404" y="2996"/>
                    </a:lnTo>
                    <a:lnTo>
                      <a:pt x="2402" y="2994"/>
                    </a:lnTo>
                    <a:lnTo>
                      <a:pt x="2400" y="2994"/>
                    </a:lnTo>
                    <a:lnTo>
                      <a:pt x="2395" y="2993"/>
                    </a:lnTo>
                    <a:lnTo>
                      <a:pt x="2389" y="2993"/>
                    </a:lnTo>
                    <a:lnTo>
                      <a:pt x="2385" y="2990"/>
                    </a:lnTo>
                    <a:lnTo>
                      <a:pt x="2380" y="2989"/>
                    </a:lnTo>
                    <a:lnTo>
                      <a:pt x="2376" y="2989"/>
                    </a:lnTo>
                    <a:lnTo>
                      <a:pt x="2372" y="2989"/>
                    </a:lnTo>
                    <a:lnTo>
                      <a:pt x="2368" y="2991"/>
                    </a:lnTo>
                    <a:lnTo>
                      <a:pt x="2364" y="2993"/>
                    </a:lnTo>
                    <a:lnTo>
                      <a:pt x="2360" y="2996"/>
                    </a:lnTo>
                    <a:lnTo>
                      <a:pt x="2356" y="3000"/>
                    </a:lnTo>
                    <a:lnTo>
                      <a:pt x="2336" y="3000"/>
                    </a:lnTo>
                    <a:lnTo>
                      <a:pt x="2320" y="3001"/>
                    </a:lnTo>
                    <a:lnTo>
                      <a:pt x="2313" y="3003"/>
                    </a:lnTo>
                    <a:lnTo>
                      <a:pt x="2307" y="3005"/>
                    </a:lnTo>
                    <a:lnTo>
                      <a:pt x="2301" y="3007"/>
                    </a:lnTo>
                    <a:lnTo>
                      <a:pt x="2297" y="3009"/>
                    </a:lnTo>
                    <a:lnTo>
                      <a:pt x="2292" y="3006"/>
                    </a:lnTo>
                    <a:lnTo>
                      <a:pt x="2288" y="3005"/>
                    </a:lnTo>
                    <a:lnTo>
                      <a:pt x="2284" y="3005"/>
                    </a:lnTo>
                    <a:lnTo>
                      <a:pt x="2281" y="3005"/>
                    </a:lnTo>
                    <a:lnTo>
                      <a:pt x="2278" y="3007"/>
                    </a:lnTo>
                    <a:lnTo>
                      <a:pt x="2277" y="3009"/>
                    </a:lnTo>
                    <a:lnTo>
                      <a:pt x="2274" y="3013"/>
                    </a:lnTo>
                    <a:lnTo>
                      <a:pt x="2273" y="3017"/>
                    </a:lnTo>
                    <a:lnTo>
                      <a:pt x="2274" y="3023"/>
                    </a:lnTo>
                    <a:lnTo>
                      <a:pt x="2275" y="3028"/>
                    </a:lnTo>
                    <a:lnTo>
                      <a:pt x="2276" y="3033"/>
                    </a:lnTo>
                    <a:lnTo>
                      <a:pt x="2275" y="3037"/>
                    </a:lnTo>
                    <a:lnTo>
                      <a:pt x="2274" y="3042"/>
                    </a:lnTo>
                    <a:lnTo>
                      <a:pt x="2272" y="3046"/>
                    </a:lnTo>
                    <a:lnTo>
                      <a:pt x="2270" y="3049"/>
                    </a:lnTo>
                    <a:lnTo>
                      <a:pt x="2266" y="3052"/>
                    </a:lnTo>
                    <a:lnTo>
                      <a:pt x="2262" y="3054"/>
                    </a:lnTo>
                    <a:lnTo>
                      <a:pt x="2259" y="3057"/>
                    </a:lnTo>
                    <a:lnTo>
                      <a:pt x="2256" y="3061"/>
                    </a:lnTo>
                    <a:lnTo>
                      <a:pt x="2254" y="3065"/>
                    </a:lnTo>
                    <a:lnTo>
                      <a:pt x="2248" y="3076"/>
                    </a:lnTo>
                    <a:lnTo>
                      <a:pt x="2244" y="3088"/>
                    </a:lnTo>
                    <a:lnTo>
                      <a:pt x="2242" y="3096"/>
                    </a:lnTo>
                    <a:lnTo>
                      <a:pt x="2241" y="3103"/>
                    </a:lnTo>
                    <a:lnTo>
                      <a:pt x="2239" y="3110"/>
                    </a:lnTo>
                    <a:lnTo>
                      <a:pt x="2237" y="3115"/>
                    </a:lnTo>
                    <a:lnTo>
                      <a:pt x="2234" y="3119"/>
                    </a:lnTo>
                    <a:lnTo>
                      <a:pt x="2232" y="3123"/>
                    </a:lnTo>
                    <a:lnTo>
                      <a:pt x="2230" y="3127"/>
                    </a:lnTo>
                    <a:lnTo>
                      <a:pt x="2227" y="3130"/>
                    </a:lnTo>
                    <a:lnTo>
                      <a:pt x="2223" y="3132"/>
                    </a:lnTo>
                    <a:lnTo>
                      <a:pt x="2220" y="3134"/>
                    </a:lnTo>
                    <a:lnTo>
                      <a:pt x="2221" y="3142"/>
                    </a:lnTo>
                    <a:lnTo>
                      <a:pt x="2221" y="3151"/>
                    </a:lnTo>
                    <a:lnTo>
                      <a:pt x="2221" y="3160"/>
                    </a:lnTo>
                    <a:lnTo>
                      <a:pt x="2220" y="3169"/>
                    </a:lnTo>
                    <a:lnTo>
                      <a:pt x="2216" y="3170"/>
                    </a:lnTo>
                    <a:lnTo>
                      <a:pt x="2211" y="3170"/>
                    </a:lnTo>
                    <a:lnTo>
                      <a:pt x="2207" y="3169"/>
                    </a:lnTo>
                    <a:lnTo>
                      <a:pt x="2203" y="3168"/>
                    </a:lnTo>
                    <a:lnTo>
                      <a:pt x="2199" y="3166"/>
                    </a:lnTo>
                    <a:lnTo>
                      <a:pt x="2196" y="3163"/>
                    </a:lnTo>
                    <a:lnTo>
                      <a:pt x="2193" y="3160"/>
                    </a:lnTo>
                    <a:lnTo>
                      <a:pt x="2189" y="3156"/>
                    </a:lnTo>
                    <a:lnTo>
                      <a:pt x="2185" y="3158"/>
                    </a:lnTo>
                    <a:lnTo>
                      <a:pt x="2181" y="3158"/>
                    </a:lnTo>
                    <a:lnTo>
                      <a:pt x="2178" y="3156"/>
                    </a:lnTo>
                    <a:lnTo>
                      <a:pt x="2176" y="3155"/>
                    </a:lnTo>
                    <a:lnTo>
                      <a:pt x="2176" y="3152"/>
                    </a:lnTo>
                    <a:lnTo>
                      <a:pt x="2174" y="3148"/>
                    </a:lnTo>
                    <a:lnTo>
                      <a:pt x="2171" y="3148"/>
                    </a:lnTo>
                    <a:lnTo>
                      <a:pt x="2168" y="3147"/>
                    </a:lnTo>
                    <a:lnTo>
                      <a:pt x="2164" y="3145"/>
                    </a:lnTo>
                    <a:lnTo>
                      <a:pt x="2162" y="3143"/>
                    </a:lnTo>
                    <a:lnTo>
                      <a:pt x="2157" y="3137"/>
                    </a:lnTo>
                    <a:lnTo>
                      <a:pt x="2152" y="3130"/>
                    </a:lnTo>
                    <a:lnTo>
                      <a:pt x="2149" y="3121"/>
                    </a:lnTo>
                    <a:lnTo>
                      <a:pt x="2147" y="3111"/>
                    </a:lnTo>
                    <a:lnTo>
                      <a:pt x="2144" y="3101"/>
                    </a:lnTo>
                    <a:lnTo>
                      <a:pt x="2141" y="3091"/>
                    </a:lnTo>
                    <a:lnTo>
                      <a:pt x="2139" y="3082"/>
                    </a:lnTo>
                    <a:lnTo>
                      <a:pt x="2135" y="3074"/>
                    </a:lnTo>
                    <a:lnTo>
                      <a:pt x="2130" y="3066"/>
                    </a:lnTo>
                    <a:lnTo>
                      <a:pt x="2124" y="3061"/>
                    </a:lnTo>
                    <a:lnTo>
                      <a:pt x="2118" y="3055"/>
                    </a:lnTo>
                    <a:lnTo>
                      <a:pt x="2111" y="3050"/>
                    </a:lnTo>
                    <a:lnTo>
                      <a:pt x="2103" y="3046"/>
                    </a:lnTo>
                    <a:lnTo>
                      <a:pt x="2095" y="3042"/>
                    </a:lnTo>
                    <a:lnTo>
                      <a:pt x="2081" y="3035"/>
                    </a:lnTo>
                    <a:lnTo>
                      <a:pt x="2069" y="3028"/>
                    </a:lnTo>
                    <a:lnTo>
                      <a:pt x="2063" y="3025"/>
                    </a:lnTo>
                    <a:lnTo>
                      <a:pt x="2058" y="3021"/>
                    </a:lnTo>
                    <a:lnTo>
                      <a:pt x="2054" y="3018"/>
                    </a:lnTo>
                    <a:lnTo>
                      <a:pt x="2051" y="3015"/>
                    </a:lnTo>
                    <a:lnTo>
                      <a:pt x="2047" y="3014"/>
                    </a:lnTo>
                    <a:lnTo>
                      <a:pt x="2043" y="3013"/>
                    </a:lnTo>
                    <a:lnTo>
                      <a:pt x="2040" y="3012"/>
                    </a:lnTo>
                    <a:lnTo>
                      <a:pt x="2037" y="3010"/>
                    </a:lnTo>
                    <a:lnTo>
                      <a:pt x="2030" y="3005"/>
                    </a:lnTo>
                    <a:lnTo>
                      <a:pt x="2025" y="2999"/>
                    </a:lnTo>
                    <a:lnTo>
                      <a:pt x="2020" y="2992"/>
                    </a:lnTo>
                    <a:lnTo>
                      <a:pt x="2016" y="2982"/>
                    </a:lnTo>
                    <a:lnTo>
                      <a:pt x="2013" y="2972"/>
                    </a:lnTo>
                    <a:lnTo>
                      <a:pt x="2010" y="2961"/>
                    </a:lnTo>
                    <a:lnTo>
                      <a:pt x="2006" y="2956"/>
                    </a:lnTo>
                    <a:lnTo>
                      <a:pt x="2002" y="2951"/>
                    </a:lnTo>
                    <a:lnTo>
                      <a:pt x="1997" y="2946"/>
                    </a:lnTo>
                    <a:lnTo>
                      <a:pt x="1993" y="2942"/>
                    </a:lnTo>
                    <a:lnTo>
                      <a:pt x="1988" y="2938"/>
                    </a:lnTo>
                    <a:lnTo>
                      <a:pt x="1983" y="2934"/>
                    </a:lnTo>
                    <a:lnTo>
                      <a:pt x="1977" y="2931"/>
                    </a:lnTo>
                    <a:lnTo>
                      <a:pt x="1971" y="2928"/>
                    </a:lnTo>
                    <a:lnTo>
                      <a:pt x="1965" y="2927"/>
                    </a:lnTo>
                    <a:lnTo>
                      <a:pt x="1960" y="2925"/>
                    </a:lnTo>
                    <a:lnTo>
                      <a:pt x="1956" y="2923"/>
                    </a:lnTo>
                    <a:lnTo>
                      <a:pt x="1953" y="2920"/>
                    </a:lnTo>
                    <a:lnTo>
                      <a:pt x="1951" y="2917"/>
                    </a:lnTo>
                    <a:lnTo>
                      <a:pt x="1948" y="2914"/>
                    </a:lnTo>
                    <a:lnTo>
                      <a:pt x="1947" y="2909"/>
                    </a:lnTo>
                    <a:lnTo>
                      <a:pt x="1946" y="2904"/>
                    </a:lnTo>
                    <a:lnTo>
                      <a:pt x="1944" y="2899"/>
                    </a:lnTo>
                    <a:lnTo>
                      <a:pt x="1940" y="2895"/>
                    </a:lnTo>
                    <a:lnTo>
                      <a:pt x="1936" y="2889"/>
                    </a:lnTo>
                    <a:lnTo>
                      <a:pt x="1932" y="2883"/>
                    </a:lnTo>
                    <a:lnTo>
                      <a:pt x="1921" y="2872"/>
                    </a:lnTo>
                    <a:lnTo>
                      <a:pt x="1908" y="2859"/>
                    </a:lnTo>
                    <a:lnTo>
                      <a:pt x="1896" y="2848"/>
                    </a:lnTo>
                    <a:lnTo>
                      <a:pt x="1883" y="2837"/>
                    </a:lnTo>
                    <a:lnTo>
                      <a:pt x="1871" y="2825"/>
                    </a:lnTo>
                    <a:lnTo>
                      <a:pt x="1858" y="2813"/>
                    </a:lnTo>
                    <a:lnTo>
                      <a:pt x="1850" y="2800"/>
                    </a:lnTo>
                    <a:lnTo>
                      <a:pt x="1840" y="2785"/>
                    </a:lnTo>
                    <a:lnTo>
                      <a:pt x="1831" y="2772"/>
                    </a:lnTo>
                    <a:lnTo>
                      <a:pt x="1822" y="2758"/>
                    </a:lnTo>
                    <a:lnTo>
                      <a:pt x="1813" y="2748"/>
                    </a:lnTo>
                    <a:lnTo>
                      <a:pt x="1805" y="2738"/>
                    </a:lnTo>
                    <a:lnTo>
                      <a:pt x="1797" y="2728"/>
                    </a:lnTo>
                    <a:lnTo>
                      <a:pt x="1788" y="2719"/>
                    </a:lnTo>
                    <a:lnTo>
                      <a:pt x="1783" y="2715"/>
                    </a:lnTo>
                    <a:lnTo>
                      <a:pt x="1778" y="2711"/>
                    </a:lnTo>
                    <a:lnTo>
                      <a:pt x="1776" y="2711"/>
                    </a:lnTo>
                    <a:lnTo>
                      <a:pt x="1773" y="2710"/>
                    </a:lnTo>
                    <a:lnTo>
                      <a:pt x="1770" y="2708"/>
                    </a:lnTo>
                    <a:lnTo>
                      <a:pt x="1767" y="2706"/>
                    </a:lnTo>
                    <a:lnTo>
                      <a:pt x="1763" y="2699"/>
                    </a:lnTo>
                    <a:lnTo>
                      <a:pt x="1758" y="2691"/>
                    </a:lnTo>
                    <a:lnTo>
                      <a:pt x="1755" y="2684"/>
                    </a:lnTo>
                    <a:lnTo>
                      <a:pt x="1752" y="2678"/>
                    </a:lnTo>
                    <a:lnTo>
                      <a:pt x="1748" y="2673"/>
                    </a:lnTo>
                    <a:lnTo>
                      <a:pt x="1744" y="2669"/>
                    </a:lnTo>
                    <a:lnTo>
                      <a:pt x="1740" y="2666"/>
                    </a:lnTo>
                    <a:lnTo>
                      <a:pt x="1736" y="2663"/>
                    </a:lnTo>
                    <a:lnTo>
                      <a:pt x="1732" y="2661"/>
                    </a:lnTo>
                    <a:lnTo>
                      <a:pt x="1728" y="2659"/>
                    </a:lnTo>
                    <a:lnTo>
                      <a:pt x="1720" y="2650"/>
                    </a:lnTo>
                    <a:lnTo>
                      <a:pt x="1711" y="2639"/>
                    </a:lnTo>
                    <a:lnTo>
                      <a:pt x="1705" y="2637"/>
                    </a:lnTo>
                    <a:lnTo>
                      <a:pt x="1699" y="2633"/>
                    </a:lnTo>
                    <a:lnTo>
                      <a:pt x="1691" y="2629"/>
                    </a:lnTo>
                    <a:lnTo>
                      <a:pt x="1685" y="2624"/>
                    </a:lnTo>
                    <a:lnTo>
                      <a:pt x="1671" y="2613"/>
                    </a:lnTo>
                    <a:lnTo>
                      <a:pt x="1658" y="2602"/>
                    </a:lnTo>
                    <a:lnTo>
                      <a:pt x="1655" y="2601"/>
                    </a:lnTo>
                    <a:lnTo>
                      <a:pt x="1653" y="2599"/>
                    </a:lnTo>
                    <a:lnTo>
                      <a:pt x="1650" y="2596"/>
                    </a:lnTo>
                    <a:lnTo>
                      <a:pt x="1646" y="2593"/>
                    </a:lnTo>
                    <a:lnTo>
                      <a:pt x="1640" y="2583"/>
                    </a:lnTo>
                    <a:lnTo>
                      <a:pt x="1633" y="2571"/>
                    </a:lnTo>
                    <a:lnTo>
                      <a:pt x="1625" y="2561"/>
                    </a:lnTo>
                    <a:lnTo>
                      <a:pt x="1617" y="2552"/>
                    </a:lnTo>
                    <a:lnTo>
                      <a:pt x="1612" y="2546"/>
                    </a:lnTo>
                    <a:lnTo>
                      <a:pt x="1607" y="2541"/>
                    </a:lnTo>
                    <a:lnTo>
                      <a:pt x="1602" y="2536"/>
                    </a:lnTo>
                    <a:lnTo>
                      <a:pt x="1596" y="2532"/>
                    </a:lnTo>
                    <a:lnTo>
                      <a:pt x="1584" y="2528"/>
                    </a:lnTo>
                    <a:lnTo>
                      <a:pt x="1573" y="2527"/>
                    </a:lnTo>
                    <a:lnTo>
                      <a:pt x="1569" y="2525"/>
                    </a:lnTo>
                    <a:lnTo>
                      <a:pt x="1565" y="2523"/>
                    </a:lnTo>
                    <a:lnTo>
                      <a:pt x="1565" y="2522"/>
                    </a:lnTo>
                    <a:lnTo>
                      <a:pt x="1564" y="2520"/>
                    </a:lnTo>
                    <a:lnTo>
                      <a:pt x="1564" y="2519"/>
                    </a:lnTo>
                    <a:lnTo>
                      <a:pt x="1564" y="2516"/>
                    </a:lnTo>
                    <a:lnTo>
                      <a:pt x="1564" y="2509"/>
                    </a:lnTo>
                    <a:lnTo>
                      <a:pt x="1563" y="2502"/>
                    </a:lnTo>
                    <a:lnTo>
                      <a:pt x="1561" y="2496"/>
                    </a:lnTo>
                    <a:lnTo>
                      <a:pt x="1560" y="2491"/>
                    </a:lnTo>
                    <a:lnTo>
                      <a:pt x="1558" y="2486"/>
                    </a:lnTo>
                    <a:lnTo>
                      <a:pt x="1556" y="2481"/>
                    </a:lnTo>
                    <a:lnTo>
                      <a:pt x="1554" y="2478"/>
                    </a:lnTo>
                    <a:lnTo>
                      <a:pt x="1552" y="2474"/>
                    </a:lnTo>
                    <a:lnTo>
                      <a:pt x="1548" y="2471"/>
                    </a:lnTo>
                    <a:lnTo>
                      <a:pt x="1545" y="2468"/>
                    </a:lnTo>
                    <a:lnTo>
                      <a:pt x="1541" y="2466"/>
                    </a:lnTo>
                    <a:lnTo>
                      <a:pt x="1537" y="2464"/>
                    </a:lnTo>
                    <a:lnTo>
                      <a:pt x="1529" y="2461"/>
                    </a:lnTo>
                    <a:lnTo>
                      <a:pt x="1520" y="2458"/>
                    </a:lnTo>
                    <a:lnTo>
                      <a:pt x="1515" y="2455"/>
                    </a:lnTo>
                    <a:lnTo>
                      <a:pt x="1510" y="2453"/>
                    </a:lnTo>
                    <a:lnTo>
                      <a:pt x="1505" y="2450"/>
                    </a:lnTo>
                    <a:lnTo>
                      <a:pt x="1500" y="2449"/>
                    </a:lnTo>
                    <a:lnTo>
                      <a:pt x="1491" y="2447"/>
                    </a:lnTo>
                    <a:lnTo>
                      <a:pt x="1482" y="2446"/>
                    </a:lnTo>
                    <a:lnTo>
                      <a:pt x="1480" y="2443"/>
                    </a:lnTo>
                    <a:lnTo>
                      <a:pt x="1479" y="2440"/>
                    </a:lnTo>
                    <a:lnTo>
                      <a:pt x="1475" y="2442"/>
                    </a:lnTo>
                    <a:lnTo>
                      <a:pt x="1471" y="2444"/>
                    </a:lnTo>
                    <a:lnTo>
                      <a:pt x="1468" y="2444"/>
                    </a:lnTo>
                    <a:lnTo>
                      <a:pt x="1465" y="2443"/>
                    </a:lnTo>
                    <a:lnTo>
                      <a:pt x="1463" y="2442"/>
                    </a:lnTo>
                    <a:lnTo>
                      <a:pt x="1459" y="2440"/>
                    </a:lnTo>
                    <a:lnTo>
                      <a:pt x="1457" y="2437"/>
                    </a:lnTo>
                    <a:lnTo>
                      <a:pt x="1454" y="2434"/>
                    </a:lnTo>
                    <a:lnTo>
                      <a:pt x="1444" y="2416"/>
                    </a:lnTo>
                    <a:lnTo>
                      <a:pt x="1434" y="2397"/>
                    </a:lnTo>
                    <a:lnTo>
                      <a:pt x="1433" y="2391"/>
                    </a:lnTo>
                    <a:lnTo>
                      <a:pt x="1432" y="2387"/>
                    </a:lnTo>
                    <a:lnTo>
                      <a:pt x="1433" y="2384"/>
                    </a:lnTo>
                    <a:lnTo>
                      <a:pt x="1434" y="2381"/>
                    </a:lnTo>
                    <a:lnTo>
                      <a:pt x="1432" y="2377"/>
                    </a:lnTo>
                    <a:lnTo>
                      <a:pt x="1429" y="2372"/>
                    </a:lnTo>
                    <a:lnTo>
                      <a:pt x="1425" y="2368"/>
                    </a:lnTo>
                    <a:lnTo>
                      <a:pt x="1421" y="2364"/>
                    </a:lnTo>
                    <a:lnTo>
                      <a:pt x="1415" y="2360"/>
                    </a:lnTo>
                    <a:lnTo>
                      <a:pt x="1410" y="2356"/>
                    </a:lnTo>
                    <a:lnTo>
                      <a:pt x="1403" y="2353"/>
                    </a:lnTo>
                    <a:lnTo>
                      <a:pt x="1396" y="2350"/>
                    </a:lnTo>
                    <a:lnTo>
                      <a:pt x="1393" y="2347"/>
                    </a:lnTo>
                    <a:lnTo>
                      <a:pt x="1392" y="2345"/>
                    </a:lnTo>
                    <a:lnTo>
                      <a:pt x="1389" y="2344"/>
                    </a:lnTo>
                    <a:lnTo>
                      <a:pt x="1388" y="2343"/>
                    </a:lnTo>
                    <a:lnTo>
                      <a:pt x="1383" y="2342"/>
                    </a:lnTo>
                    <a:lnTo>
                      <a:pt x="1378" y="2343"/>
                    </a:lnTo>
                    <a:lnTo>
                      <a:pt x="1374" y="2344"/>
                    </a:lnTo>
                    <a:lnTo>
                      <a:pt x="1370" y="2344"/>
                    </a:lnTo>
                    <a:lnTo>
                      <a:pt x="1365" y="2344"/>
                    </a:lnTo>
                    <a:lnTo>
                      <a:pt x="1361" y="2342"/>
                    </a:lnTo>
                    <a:lnTo>
                      <a:pt x="1351" y="2340"/>
                    </a:lnTo>
                    <a:lnTo>
                      <a:pt x="1342" y="2336"/>
                    </a:lnTo>
                    <a:lnTo>
                      <a:pt x="1334" y="2332"/>
                    </a:lnTo>
                    <a:lnTo>
                      <a:pt x="1327" y="2326"/>
                    </a:lnTo>
                    <a:lnTo>
                      <a:pt x="1320" y="2326"/>
                    </a:lnTo>
                    <a:lnTo>
                      <a:pt x="1315" y="2325"/>
                    </a:lnTo>
                    <a:lnTo>
                      <a:pt x="1313" y="2324"/>
                    </a:lnTo>
                    <a:lnTo>
                      <a:pt x="1312" y="2323"/>
                    </a:lnTo>
                    <a:lnTo>
                      <a:pt x="1311" y="2321"/>
                    </a:lnTo>
                    <a:lnTo>
                      <a:pt x="1311" y="2319"/>
                    </a:lnTo>
                    <a:lnTo>
                      <a:pt x="1308" y="2316"/>
                    </a:lnTo>
                    <a:lnTo>
                      <a:pt x="1304" y="2315"/>
                    </a:lnTo>
                    <a:lnTo>
                      <a:pt x="1300" y="2314"/>
                    </a:lnTo>
                    <a:lnTo>
                      <a:pt x="1296" y="2313"/>
                    </a:lnTo>
                    <a:lnTo>
                      <a:pt x="1290" y="2309"/>
                    </a:lnTo>
                    <a:lnTo>
                      <a:pt x="1283" y="2306"/>
                    </a:lnTo>
                    <a:lnTo>
                      <a:pt x="1278" y="2303"/>
                    </a:lnTo>
                    <a:lnTo>
                      <a:pt x="1271" y="2300"/>
                    </a:lnTo>
                    <a:lnTo>
                      <a:pt x="1265" y="2298"/>
                    </a:lnTo>
                    <a:lnTo>
                      <a:pt x="1259" y="2297"/>
                    </a:lnTo>
                    <a:lnTo>
                      <a:pt x="1252" y="2296"/>
                    </a:lnTo>
                    <a:lnTo>
                      <a:pt x="1246" y="2296"/>
                    </a:lnTo>
                    <a:lnTo>
                      <a:pt x="1242" y="2297"/>
                    </a:lnTo>
                    <a:lnTo>
                      <a:pt x="1238" y="2297"/>
                    </a:lnTo>
                    <a:lnTo>
                      <a:pt x="1233" y="2296"/>
                    </a:lnTo>
                    <a:lnTo>
                      <a:pt x="1227" y="2295"/>
                    </a:lnTo>
                    <a:lnTo>
                      <a:pt x="1214" y="2292"/>
                    </a:lnTo>
                    <a:lnTo>
                      <a:pt x="1200" y="2288"/>
                    </a:lnTo>
                    <a:lnTo>
                      <a:pt x="1189" y="2287"/>
                    </a:lnTo>
                    <a:lnTo>
                      <a:pt x="1180" y="2285"/>
                    </a:lnTo>
                    <a:lnTo>
                      <a:pt x="1173" y="2283"/>
                    </a:lnTo>
                    <a:lnTo>
                      <a:pt x="1166" y="2281"/>
                    </a:lnTo>
                    <a:lnTo>
                      <a:pt x="1161" y="2283"/>
                    </a:lnTo>
                    <a:lnTo>
                      <a:pt x="1155" y="2284"/>
                    </a:lnTo>
                    <a:lnTo>
                      <a:pt x="1149" y="2284"/>
                    </a:lnTo>
                    <a:lnTo>
                      <a:pt x="1143" y="2284"/>
                    </a:lnTo>
                    <a:lnTo>
                      <a:pt x="1137" y="2283"/>
                    </a:lnTo>
                    <a:lnTo>
                      <a:pt x="1131" y="2282"/>
                    </a:lnTo>
                    <a:lnTo>
                      <a:pt x="1125" y="2279"/>
                    </a:lnTo>
                    <a:lnTo>
                      <a:pt x="1120" y="2277"/>
                    </a:lnTo>
                    <a:lnTo>
                      <a:pt x="1115" y="2275"/>
                    </a:lnTo>
                    <a:lnTo>
                      <a:pt x="1111" y="2271"/>
                    </a:lnTo>
                    <a:lnTo>
                      <a:pt x="1107" y="2268"/>
                    </a:lnTo>
                    <a:lnTo>
                      <a:pt x="1104" y="2265"/>
                    </a:lnTo>
                    <a:lnTo>
                      <a:pt x="1101" y="2262"/>
                    </a:lnTo>
                    <a:lnTo>
                      <a:pt x="1099" y="2258"/>
                    </a:lnTo>
                    <a:lnTo>
                      <a:pt x="1099" y="2255"/>
                    </a:lnTo>
                    <a:lnTo>
                      <a:pt x="1099" y="2252"/>
                    </a:lnTo>
                    <a:lnTo>
                      <a:pt x="1095" y="2247"/>
                    </a:lnTo>
                    <a:lnTo>
                      <a:pt x="1090" y="2243"/>
                    </a:lnTo>
                    <a:lnTo>
                      <a:pt x="1084" y="2241"/>
                    </a:lnTo>
                    <a:lnTo>
                      <a:pt x="1079" y="2239"/>
                    </a:lnTo>
                    <a:lnTo>
                      <a:pt x="1069" y="2239"/>
                    </a:lnTo>
                    <a:lnTo>
                      <a:pt x="1059" y="2240"/>
                    </a:lnTo>
                    <a:lnTo>
                      <a:pt x="1054" y="2241"/>
                    </a:lnTo>
                    <a:lnTo>
                      <a:pt x="1049" y="2242"/>
                    </a:lnTo>
                    <a:lnTo>
                      <a:pt x="1044" y="2240"/>
                    </a:lnTo>
                    <a:lnTo>
                      <a:pt x="1040" y="2238"/>
                    </a:lnTo>
                    <a:lnTo>
                      <a:pt x="1035" y="2235"/>
                    </a:lnTo>
                    <a:lnTo>
                      <a:pt x="1031" y="2230"/>
                    </a:lnTo>
                    <a:lnTo>
                      <a:pt x="1026" y="2226"/>
                    </a:lnTo>
                    <a:lnTo>
                      <a:pt x="1022" y="2219"/>
                    </a:lnTo>
                    <a:lnTo>
                      <a:pt x="1014" y="2209"/>
                    </a:lnTo>
                    <a:lnTo>
                      <a:pt x="1006" y="2201"/>
                    </a:lnTo>
                    <a:lnTo>
                      <a:pt x="1003" y="2199"/>
                    </a:lnTo>
                    <a:lnTo>
                      <a:pt x="1001" y="2198"/>
                    </a:lnTo>
                    <a:lnTo>
                      <a:pt x="998" y="2196"/>
                    </a:lnTo>
                    <a:lnTo>
                      <a:pt x="997" y="2194"/>
                    </a:lnTo>
                    <a:lnTo>
                      <a:pt x="995" y="2192"/>
                    </a:lnTo>
                    <a:lnTo>
                      <a:pt x="994" y="2189"/>
                    </a:lnTo>
                    <a:lnTo>
                      <a:pt x="994" y="2185"/>
                    </a:lnTo>
                    <a:lnTo>
                      <a:pt x="995" y="2182"/>
                    </a:lnTo>
                    <a:lnTo>
                      <a:pt x="989" y="2170"/>
                    </a:lnTo>
                    <a:lnTo>
                      <a:pt x="983" y="2159"/>
                    </a:lnTo>
                    <a:lnTo>
                      <a:pt x="976" y="2149"/>
                    </a:lnTo>
                    <a:lnTo>
                      <a:pt x="968" y="2140"/>
                    </a:lnTo>
                    <a:lnTo>
                      <a:pt x="959" y="2132"/>
                    </a:lnTo>
                    <a:lnTo>
                      <a:pt x="950" y="2125"/>
                    </a:lnTo>
                    <a:lnTo>
                      <a:pt x="941" y="2118"/>
                    </a:lnTo>
                    <a:lnTo>
                      <a:pt x="931" y="2111"/>
                    </a:lnTo>
                    <a:lnTo>
                      <a:pt x="937" y="2110"/>
                    </a:lnTo>
                    <a:lnTo>
                      <a:pt x="944" y="2109"/>
                    </a:lnTo>
                    <a:lnTo>
                      <a:pt x="946" y="2109"/>
                    </a:lnTo>
                    <a:lnTo>
                      <a:pt x="947" y="2108"/>
                    </a:lnTo>
                    <a:lnTo>
                      <a:pt x="948" y="2107"/>
                    </a:lnTo>
                    <a:lnTo>
                      <a:pt x="949" y="2104"/>
                    </a:lnTo>
                    <a:lnTo>
                      <a:pt x="949" y="2099"/>
                    </a:lnTo>
                    <a:lnTo>
                      <a:pt x="945" y="2093"/>
                    </a:lnTo>
                    <a:lnTo>
                      <a:pt x="941" y="2088"/>
                    </a:lnTo>
                    <a:lnTo>
                      <a:pt x="938" y="2084"/>
                    </a:lnTo>
                    <a:lnTo>
                      <a:pt x="934" y="2083"/>
                    </a:lnTo>
                    <a:lnTo>
                      <a:pt x="930" y="2082"/>
                    </a:lnTo>
                    <a:lnTo>
                      <a:pt x="926" y="2081"/>
                    </a:lnTo>
                    <a:lnTo>
                      <a:pt x="923" y="2082"/>
                    </a:lnTo>
                    <a:lnTo>
                      <a:pt x="919" y="2083"/>
                    </a:lnTo>
                    <a:lnTo>
                      <a:pt x="918" y="2084"/>
                    </a:lnTo>
                    <a:lnTo>
                      <a:pt x="917" y="2087"/>
                    </a:lnTo>
                    <a:lnTo>
                      <a:pt x="917" y="2088"/>
                    </a:lnTo>
                    <a:lnTo>
                      <a:pt x="917" y="2091"/>
                    </a:lnTo>
                    <a:lnTo>
                      <a:pt x="920" y="2095"/>
                    </a:lnTo>
                    <a:lnTo>
                      <a:pt x="923" y="2101"/>
                    </a:lnTo>
                    <a:lnTo>
                      <a:pt x="920" y="2103"/>
                    </a:lnTo>
                    <a:lnTo>
                      <a:pt x="918" y="2106"/>
                    </a:lnTo>
                    <a:lnTo>
                      <a:pt x="911" y="2102"/>
                    </a:lnTo>
                    <a:lnTo>
                      <a:pt x="904" y="2099"/>
                    </a:lnTo>
                    <a:lnTo>
                      <a:pt x="900" y="2098"/>
                    </a:lnTo>
                    <a:lnTo>
                      <a:pt x="896" y="2096"/>
                    </a:lnTo>
                    <a:lnTo>
                      <a:pt x="893" y="2098"/>
                    </a:lnTo>
                    <a:lnTo>
                      <a:pt x="891" y="2099"/>
                    </a:lnTo>
                    <a:lnTo>
                      <a:pt x="890" y="2095"/>
                    </a:lnTo>
                    <a:lnTo>
                      <a:pt x="888" y="2090"/>
                    </a:lnTo>
                    <a:lnTo>
                      <a:pt x="886" y="2090"/>
                    </a:lnTo>
                    <a:lnTo>
                      <a:pt x="883" y="2090"/>
                    </a:lnTo>
                    <a:lnTo>
                      <a:pt x="869" y="2075"/>
                    </a:lnTo>
                    <a:lnTo>
                      <a:pt x="857" y="2062"/>
                    </a:lnTo>
                    <a:lnTo>
                      <a:pt x="847" y="2050"/>
                    </a:lnTo>
                    <a:lnTo>
                      <a:pt x="840" y="2039"/>
                    </a:lnTo>
                    <a:lnTo>
                      <a:pt x="842" y="2035"/>
                    </a:lnTo>
                    <a:lnTo>
                      <a:pt x="844" y="2032"/>
                    </a:lnTo>
                    <a:lnTo>
                      <a:pt x="848" y="2030"/>
                    </a:lnTo>
                    <a:lnTo>
                      <a:pt x="852" y="2030"/>
                    </a:lnTo>
                    <a:lnTo>
                      <a:pt x="855" y="2030"/>
                    </a:lnTo>
                    <a:lnTo>
                      <a:pt x="856" y="2029"/>
                    </a:lnTo>
                    <a:lnTo>
                      <a:pt x="857" y="2027"/>
                    </a:lnTo>
                    <a:lnTo>
                      <a:pt x="857" y="2026"/>
                    </a:lnTo>
                    <a:lnTo>
                      <a:pt x="856" y="2022"/>
                    </a:lnTo>
                    <a:lnTo>
                      <a:pt x="854" y="2017"/>
                    </a:lnTo>
                    <a:lnTo>
                      <a:pt x="851" y="2012"/>
                    </a:lnTo>
                    <a:lnTo>
                      <a:pt x="847" y="2008"/>
                    </a:lnTo>
                    <a:lnTo>
                      <a:pt x="844" y="2005"/>
                    </a:lnTo>
                    <a:lnTo>
                      <a:pt x="841" y="2002"/>
                    </a:lnTo>
                    <a:lnTo>
                      <a:pt x="837" y="2001"/>
                    </a:lnTo>
                    <a:lnTo>
                      <a:pt x="834" y="2000"/>
                    </a:lnTo>
                    <a:lnTo>
                      <a:pt x="830" y="1997"/>
                    </a:lnTo>
                    <a:lnTo>
                      <a:pt x="828" y="1995"/>
                    </a:lnTo>
                    <a:lnTo>
                      <a:pt x="824" y="1990"/>
                    </a:lnTo>
                    <a:lnTo>
                      <a:pt x="822" y="1985"/>
                    </a:lnTo>
                    <a:lnTo>
                      <a:pt x="816" y="1982"/>
                    </a:lnTo>
                    <a:lnTo>
                      <a:pt x="812" y="1980"/>
                    </a:lnTo>
                    <a:lnTo>
                      <a:pt x="808" y="1977"/>
                    </a:lnTo>
                    <a:lnTo>
                      <a:pt x="806" y="1974"/>
                    </a:lnTo>
                    <a:lnTo>
                      <a:pt x="803" y="1972"/>
                    </a:lnTo>
                    <a:lnTo>
                      <a:pt x="802" y="1969"/>
                    </a:lnTo>
                    <a:lnTo>
                      <a:pt x="801" y="1966"/>
                    </a:lnTo>
                    <a:lnTo>
                      <a:pt x="800" y="1963"/>
                    </a:lnTo>
                    <a:lnTo>
                      <a:pt x="798" y="1964"/>
                    </a:lnTo>
                    <a:lnTo>
                      <a:pt x="794" y="1964"/>
                    </a:lnTo>
                    <a:lnTo>
                      <a:pt x="794" y="1961"/>
                    </a:lnTo>
                    <a:lnTo>
                      <a:pt x="792" y="1958"/>
                    </a:lnTo>
                    <a:lnTo>
                      <a:pt x="788" y="1955"/>
                    </a:lnTo>
                    <a:lnTo>
                      <a:pt x="784" y="1952"/>
                    </a:lnTo>
                    <a:lnTo>
                      <a:pt x="781" y="1955"/>
                    </a:lnTo>
                    <a:lnTo>
                      <a:pt x="780" y="1957"/>
                    </a:lnTo>
                    <a:lnTo>
                      <a:pt x="777" y="1953"/>
                    </a:lnTo>
                    <a:lnTo>
                      <a:pt x="774" y="1949"/>
                    </a:lnTo>
                    <a:lnTo>
                      <a:pt x="766" y="1951"/>
                    </a:lnTo>
                    <a:lnTo>
                      <a:pt x="759" y="1952"/>
                    </a:lnTo>
                    <a:lnTo>
                      <a:pt x="761" y="1957"/>
                    </a:lnTo>
                    <a:lnTo>
                      <a:pt x="762" y="1963"/>
                    </a:lnTo>
                    <a:lnTo>
                      <a:pt x="764" y="1970"/>
                    </a:lnTo>
                    <a:lnTo>
                      <a:pt x="765" y="1977"/>
                    </a:lnTo>
                    <a:lnTo>
                      <a:pt x="772" y="1986"/>
                    </a:lnTo>
                    <a:lnTo>
                      <a:pt x="778" y="1995"/>
                    </a:lnTo>
                    <a:lnTo>
                      <a:pt x="774" y="2000"/>
                    </a:lnTo>
                    <a:lnTo>
                      <a:pt x="770" y="2005"/>
                    </a:lnTo>
                    <a:lnTo>
                      <a:pt x="765" y="2009"/>
                    </a:lnTo>
                    <a:lnTo>
                      <a:pt x="761" y="2012"/>
                    </a:lnTo>
                    <a:lnTo>
                      <a:pt x="757" y="2014"/>
                    </a:lnTo>
                    <a:lnTo>
                      <a:pt x="752" y="2016"/>
                    </a:lnTo>
                    <a:lnTo>
                      <a:pt x="747" y="2018"/>
                    </a:lnTo>
                    <a:lnTo>
                      <a:pt x="741" y="2018"/>
                    </a:lnTo>
                    <a:lnTo>
                      <a:pt x="736" y="2019"/>
                    </a:lnTo>
                    <a:lnTo>
                      <a:pt x="731" y="2019"/>
                    </a:lnTo>
                    <a:lnTo>
                      <a:pt x="725" y="2018"/>
                    </a:lnTo>
                    <a:lnTo>
                      <a:pt x="720" y="2018"/>
                    </a:lnTo>
                    <a:lnTo>
                      <a:pt x="708" y="2015"/>
                    </a:lnTo>
                    <a:lnTo>
                      <a:pt x="696" y="2011"/>
                    </a:lnTo>
                    <a:lnTo>
                      <a:pt x="692" y="2008"/>
                    </a:lnTo>
                    <a:lnTo>
                      <a:pt x="686" y="2005"/>
                    </a:lnTo>
                    <a:lnTo>
                      <a:pt x="681" y="2003"/>
                    </a:lnTo>
                    <a:lnTo>
                      <a:pt x="676" y="2001"/>
                    </a:lnTo>
                    <a:lnTo>
                      <a:pt x="667" y="2001"/>
                    </a:lnTo>
                    <a:lnTo>
                      <a:pt x="659" y="2002"/>
                    </a:lnTo>
                    <a:lnTo>
                      <a:pt x="655" y="2004"/>
                    </a:lnTo>
                    <a:lnTo>
                      <a:pt x="651" y="2004"/>
                    </a:lnTo>
                    <a:lnTo>
                      <a:pt x="647" y="2003"/>
                    </a:lnTo>
                    <a:lnTo>
                      <a:pt x="644" y="2001"/>
                    </a:lnTo>
                    <a:lnTo>
                      <a:pt x="637" y="2001"/>
                    </a:lnTo>
                    <a:lnTo>
                      <a:pt x="630" y="2000"/>
                    </a:lnTo>
                    <a:lnTo>
                      <a:pt x="622" y="1997"/>
                    </a:lnTo>
                    <a:lnTo>
                      <a:pt x="615" y="1993"/>
                    </a:lnTo>
                    <a:lnTo>
                      <a:pt x="613" y="1993"/>
                    </a:lnTo>
                    <a:lnTo>
                      <a:pt x="610" y="1993"/>
                    </a:lnTo>
                    <a:lnTo>
                      <a:pt x="606" y="1993"/>
                    </a:lnTo>
                    <a:lnTo>
                      <a:pt x="602" y="1991"/>
                    </a:lnTo>
                    <a:lnTo>
                      <a:pt x="592" y="1986"/>
                    </a:lnTo>
                    <a:lnTo>
                      <a:pt x="581" y="1981"/>
                    </a:lnTo>
                    <a:lnTo>
                      <a:pt x="573" y="1982"/>
                    </a:lnTo>
                    <a:lnTo>
                      <a:pt x="564" y="1981"/>
                    </a:lnTo>
                    <a:lnTo>
                      <a:pt x="561" y="1981"/>
                    </a:lnTo>
                    <a:lnTo>
                      <a:pt x="557" y="1979"/>
                    </a:lnTo>
                    <a:lnTo>
                      <a:pt x="555" y="1977"/>
                    </a:lnTo>
                    <a:lnTo>
                      <a:pt x="553" y="1973"/>
                    </a:lnTo>
                    <a:lnTo>
                      <a:pt x="549" y="1971"/>
                    </a:lnTo>
                    <a:lnTo>
                      <a:pt x="545" y="1969"/>
                    </a:lnTo>
                    <a:lnTo>
                      <a:pt x="541" y="1967"/>
                    </a:lnTo>
                    <a:lnTo>
                      <a:pt x="538" y="1964"/>
                    </a:lnTo>
                    <a:lnTo>
                      <a:pt x="536" y="1961"/>
                    </a:lnTo>
                    <a:lnTo>
                      <a:pt x="533" y="1959"/>
                    </a:lnTo>
                    <a:lnTo>
                      <a:pt x="531" y="1955"/>
                    </a:lnTo>
                    <a:lnTo>
                      <a:pt x="529" y="1952"/>
                    </a:lnTo>
                    <a:lnTo>
                      <a:pt x="524" y="1948"/>
                    </a:lnTo>
                    <a:lnTo>
                      <a:pt x="520" y="1945"/>
                    </a:lnTo>
                    <a:lnTo>
                      <a:pt x="516" y="1942"/>
                    </a:lnTo>
                    <a:lnTo>
                      <a:pt x="513" y="1939"/>
                    </a:lnTo>
                    <a:lnTo>
                      <a:pt x="511" y="1936"/>
                    </a:lnTo>
                    <a:lnTo>
                      <a:pt x="509" y="1932"/>
                    </a:lnTo>
                    <a:lnTo>
                      <a:pt x="508" y="1928"/>
                    </a:lnTo>
                    <a:lnTo>
                      <a:pt x="508" y="1924"/>
                    </a:lnTo>
                    <a:lnTo>
                      <a:pt x="504" y="1924"/>
                    </a:lnTo>
                    <a:lnTo>
                      <a:pt x="501" y="1923"/>
                    </a:lnTo>
                    <a:lnTo>
                      <a:pt x="499" y="1921"/>
                    </a:lnTo>
                    <a:lnTo>
                      <a:pt x="497" y="1920"/>
                    </a:lnTo>
                    <a:lnTo>
                      <a:pt x="496" y="1917"/>
                    </a:lnTo>
                    <a:lnTo>
                      <a:pt x="495" y="1913"/>
                    </a:lnTo>
                    <a:lnTo>
                      <a:pt x="495" y="1909"/>
                    </a:lnTo>
                    <a:lnTo>
                      <a:pt x="496" y="1904"/>
                    </a:lnTo>
                    <a:lnTo>
                      <a:pt x="488" y="1890"/>
                    </a:lnTo>
                    <a:lnTo>
                      <a:pt x="481" y="1877"/>
                    </a:lnTo>
                    <a:lnTo>
                      <a:pt x="474" y="1864"/>
                    </a:lnTo>
                    <a:lnTo>
                      <a:pt x="467" y="1853"/>
                    </a:lnTo>
                    <a:lnTo>
                      <a:pt x="467" y="1846"/>
                    </a:lnTo>
                    <a:lnTo>
                      <a:pt x="468" y="1838"/>
                    </a:lnTo>
                    <a:lnTo>
                      <a:pt x="463" y="1833"/>
                    </a:lnTo>
                    <a:lnTo>
                      <a:pt x="459" y="1827"/>
                    </a:lnTo>
                    <a:lnTo>
                      <a:pt x="455" y="1822"/>
                    </a:lnTo>
                    <a:lnTo>
                      <a:pt x="453" y="1818"/>
                    </a:lnTo>
                    <a:lnTo>
                      <a:pt x="451" y="1814"/>
                    </a:lnTo>
                    <a:lnTo>
                      <a:pt x="451" y="1809"/>
                    </a:lnTo>
                    <a:lnTo>
                      <a:pt x="451" y="1806"/>
                    </a:lnTo>
                    <a:lnTo>
                      <a:pt x="453" y="1803"/>
                    </a:lnTo>
                    <a:lnTo>
                      <a:pt x="451" y="1800"/>
                    </a:lnTo>
                    <a:lnTo>
                      <a:pt x="447" y="1797"/>
                    </a:lnTo>
                    <a:lnTo>
                      <a:pt x="452" y="1794"/>
                    </a:lnTo>
                    <a:lnTo>
                      <a:pt x="455" y="1790"/>
                    </a:lnTo>
                    <a:lnTo>
                      <a:pt x="458" y="1786"/>
                    </a:lnTo>
                    <a:lnTo>
                      <a:pt x="460" y="1782"/>
                    </a:lnTo>
                    <a:lnTo>
                      <a:pt x="461" y="1777"/>
                    </a:lnTo>
                    <a:lnTo>
                      <a:pt x="461" y="1773"/>
                    </a:lnTo>
                    <a:lnTo>
                      <a:pt x="460" y="1769"/>
                    </a:lnTo>
                    <a:lnTo>
                      <a:pt x="459" y="1763"/>
                    </a:lnTo>
                    <a:lnTo>
                      <a:pt x="457" y="1758"/>
                    </a:lnTo>
                    <a:lnTo>
                      <a:pt x="454" y="1753"/>
                    </a:lnTo>
                    <a:lnTo>
                      <a:pt x="451" y="1748"/>
                    </a:lnTo>
                    <a:lnTo>
                      <a:pt x="447" y="1742"/>
                    </a:lnTo>
                    <a:lnTo>
                      <a:pt x="438" y="1732"/>
                    </a:lnTo>
                    <a:lnTo>
                      <a:pt x="426" y="1720"/>
                    </a:lnTo>
                    <a:lnTo>
                      <a:pt x="414" y="1710"/>
                    </a:lnTo>
                    <a:lnTo>
                      <a:pt x="399" y="1699"/>
                    </a:lnTo>
                    <a:lnTo>
                      <a:pt x="385" y="1688"/>
                    </a:lnTo>
                    <a:lnTo>
                      <a:pt x="369" y="1679"/>
                    </a:lnTo>
                    <a:lnTo>
                      <a:pt x="354" y="1669"/>
                    </a:lnTo>
                    <a:lnTo>
                      <a:pt x="339" y="1660"/>
                    </a:lnTo>
                    <a:lnTo>
                      <a:pt x="324" y="1653"/>
                    </a:lnTo>
                    <a:lnTo>
                      <a:pt x="310" y="1646"/>
                    </a:lnTo>
                    <a:lnTo>
                      <a:pt x="277" y="1629"/>
                    </a:lnTo>
                    <a:lnTo>
                      <a:pt x="245" y="1614"/>
                    </a:lnTo>
                    <a:lnTo>
                      <a:pt x="230" y="1608"/>
                    </a:lnTo>
                    <a:lnTo>
                      <a:pt x="214" y="1601"/>
                    </a:lnTo>
                    <a:lnTo>
                      <a:pt x="200" y="1597"/>
                    </a:lnTo>
                    <a:lnTo>
                      <a:pt x="186" y="1592"/>
                    </a:lnTo>
                    <a:lnTo>
                      <a:pt x="172" y="1588"/>
                    </a:lnTo>
                    <a:lnTo>
                      <a:pt x="159" y="1585"/>
                    </a:lnTo>
                    <a:lnTo>
                      <a:pt x="146" y="1582"/>
                    </a:lnTo>
                    <a:lnTo>
                      <a:pt x="134" y="1581"/>
                    </a:lnTo>
                    <a:lnTo>
                      <a:pt x="123" y="1581"/>
                    </a:lnTo>
                    <a:lnTo>
                      <a:pt x="112" y="1581"/>
                    </a:lnTo>
                    <a:lnTo>
                      <a:pt x="103" y="1583"/>
                    </a:lnTo>
                    <a:lnTo>
                      <a:pt x="94" y="1585"/>
                    </a:lnTo>
                    <a:lnTo>
                      <a:pt x="92" y="1586"/>
                    </a:lnTo>
                    <a:lnTo>
                      <a:pt x="88" y="1586"/>
                    </a:lnTo>
                    <a:lnTo>
                      <a:pt x="87" y="1585"/>
                    </a:lnTo>
                    <a:lnTo>
                      <a:pt x="84" y="1585"/>
                    </a:lnTo>
                    <a:lnTo>
                      <a:pt x="83" y="1584"/>
                    </a:lnTo>
                    <a:lnTo>
                      <a:pt x="82" y="1582"/>
                    </a:lnTo>
                    <a:lnTo>
                      <a:pt x="80" y="1580"/>
                    </a:lnTo>
                    <a:lnTo>
                      <a:pt x="80" y="1577"/>
                    </a:lnTo>
                    <a:lnTo>
                      <a:pt x="66" y="1573"/>
                    </a:lnTo>
                    <a:lnTo>
                      <a:pt x="52" y="1568"/>
                    </a:lnTo>
                    <a:lnTo>
                      <a:pt x="38" y="1562"/>
                    </a:lnTo>
                    <a:lnTo>
                      <a:pt x="24" y="1557"/>
                    </a:lnTo>
                    <a:lnTo>
                      <a:pt x="20" y="1552"/>
                    </a:lnTo>
                    <a:lnTo>
                      <a:pt x="16" y="1546"/>
                    </a:lnTo>
                    <a:lnTo>
                      <a:pt x="14" y="1540"/>
                    </a:lnTo>
                    <a:lnTo>
                      <a:pt x="13" y="1536"/>
                    </a:lnTo>
                    <a:lnTo>
                      <a:pt x="11" y="1531"/>
                    </a:lnTo>
                    <a:lnTo>
                      <a:pt x="11" y="1527"/>
                    </a:lnTo>
                    <a:lnTo>
                      <a:pt x="11" y="1522"/>
                    </a:lnTo>
                    <a:lnTo>
                      <a:pt x="12" y="1518"/>
                    </a:lnTo>
                    <a:lnTo>
                      <a:pt x="6" y="1511"/>
                    </a:lnTo>
                    <a:lnTo>
                      <a:pt x="1" y="1504"/>
                    </a:lnTo>
                    <a:lnTo>
                      <a:pt x="0" y="1500"/>
                    </a:lnTo>
                    <a:lnTo>
                      <a:pt x="0" y="1498"/>
                    </a:lnTo>
                    <a:lnTo>
                      <a:pt x="2" y="1495"/>
                    </a:lnTo>
                    <a:lnTo>
                      <a:pt x="5" y="1492"/>
                    </a:ln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985" y="2348"/>
                <a:ext cx="30" cy="44"/>
              </a:xfrm>
              <a:custGeom>
                <a:avLst/>
                <a:gdLst>
                  <a:gd name="T0" fmla="*/ 1 w 44"/>
                  <a:gd name="T1" fmla="*/ 0 h 65"/>
                  <a:gd name="T2" fmla="*/ 1 w 44"/>
                  <a:gd name="T3" fmla="*/ 1 h 65"/>
                  <a:gd name="T4" fmla="*/ 1 w 44"/>
                  <a:gd name="T5" fmla="*/ 1 h 65"/>
                  <a:gd name="T6" fmla="*/ 1 w 44"/>
                  <a:gd name="T7" fmla="*/ 0 h 65"/>
                  <a:gd name="T8" fmla="*/ 1 w 44"/>
                  <a:gd name="T9" fmla="*/ 1 h 65"/>
                  <a:gd name="T10" fmla="*/ 1 w 44"/>
                  <a:gd name="T11" fmla="*/ 1 h 65"/>
                  <a:gd name="T12" fmla="*/ 1 w 44"/>
                  <a:gd name="T13" fmla="*/ 1 h 65"/>
                  <a:gd name="T14" fmla="*/ 1 w 44"/>
                  <a:gd name="T15" fmla="*/ 1 h 65"/>
                  <a:gd name="T16" fmla="*/ 1 w 44"/>
                  <a:gd name="T17" fmla="*/ 1 h 65"/>
                  <a:gd name="T18" fmla="*/ 1 w 44"/>
                  <a:gd name="T19" fmla="*/ 1 h 65"/>
                  <a:gd name="T20" fmla="*/ 1 w 44"/>
                  <a:gd name="T21" fmla="*/ 1 h 65"/>
                  <a:gd name="T22" fmla="*/ 1 w 44"/>
                  <a:gd name="T23" fmla="*/ 1 h 65"/>
                  <a:gd name="T24" fmla="*/ 1 w 44"/>
                  <a:gd name="T25" fmla="*/ 1 h 65"/>
                  <a:gd name="T26" fmla="*/ 1 w 44"/>
                  <a:gd name="T27" fmla="*/ 1 h 65"/>
                  <a:gd name="T28" fmla="*/ 1 w 44"/>
                  <a:gd name="T29" fmla="*/ 1 h 65"/>
                  <a:gd name="T30" fmla="*/ 1 w 44"/>
                  <a:gd name="T31" fmla="*/ 1 h 65"/>
                  <a:gd name="T32" fmla="*/ 1 w 44"/>
                  <a:gd name="T33" fmla="*/ 1 h 65"/>
                  <a:gd name="T34" fmla="*/ 1 w 44"/>
                  <a:gd name="T35" fmla="*/ 1 h 65"/>
                  <a:gd name="T36" fmla="*/ 1 w 44"/>
                  <a:gd name="T37" fmla="*/ 1 h 65"/>
                  <a:gd name="T38" fmla="*/ 1 w 44"/>
                  <a:gd name="T39" fmla="*/ 1 h 65"/>
                  <a:gd name="T40" fmla="*/ 1 w 44"/>
                  <a:gd name="T41" fmla="*/ 1 h 65"/>
                  <a:gd name="T42" fmla="*/ 1 w 44"/>
                  <a:gd name="T43" fmla="*/ 1 h 65"/>
                  <a:gd name="T44" fmla="*/ 1 w 44"/>
                  <a:gd name="T45" fmla="*/ 1 h 65"/>
                  <a:gd name="T46" fmla="*/ 1 w 44"/>
                  <a:gd name="T47" fmla="*/ 1 h 65"/>
                  <a:gd name="T48" fmla="*/ 1 w 44"/>
                  <a:gd name="T49" fmla="*/ 1 h 65"/>
                  <a:gd name="T50" fmla="*/ 1 w 44"/>
                  <a:gd name="T51" fmla="*/ 1 h 65"/>
                  <a:gd name="T52" fmla="*/ 1 w 44"/>
                  <a:gd name="T53" fmla="*/ 1 h 65"/>
                  <a:gd name="T54" fmla="*/ 1 w 44"/>
                  <a:gd name="T55" fmla="*/ 1 h 65"/>
                  <a:gd name="T56" fmla="*/ 1 w 44"/>
                  <a:gd name="T57" fmla="*/ 1 h 65"/>
                  <a:gd name="T58" fmla="*/ 1 w 44"/>
                  <a:gd name="T59" fmla="*/ 1 h 65"/>
                  <a:gd name="T60" fmla="*/ 1 w 44"/>
                  <a:gd name="T61" fmla="*/ 1 h 65"/>
                  <a:gd name="T62" fmla="*/ 1 w 44"/>
                  <a:gd name="T63" fmla="*/ 1 h 65"/>
                  <a:gd name="T64" fmla="*/ 1 w 44"/>
                  <a:gd name="T65" fmla="*/ 1 h 65"/>
                  <a:gd name="T66" fmla="*/ 1 w 44"/>
                  <a:gd name="T67" fmla="*/ 1 h 65"/>
                  <a:gd name="T68" fmla="*/ 1 w 44"/>
                  <a:gd name="T69" fmla="*/ 1 h 65"/>
                  <a:gd name="T70" fmla="*/ 1 w 44"/>
                  <a:gd name="T71" fmla="*/ 1 h 65"/>
                  <a:gd name="T72" fmla="*/ 0 w 44"/>
                  <a:gd name="T73" fmla="*/ 1 h 65"/>
                  <a:gd name="T74" fmla="*/ 1 w 44"/>
                  <a:gd name="T75" fmla="*/ 1 h 65"/>
                  <a:gd name="T76" fmla="*/ 1 w 44"/>
                  <a:gd name="T77" fmla="*/ 1 h 65"/>
                  <a:gd name="T78" fmla="*/ 1 w 44"/>
                  <a:gd name="T79" fmla="*/ 1 h 65"/>
                  <a:gd name="T80" fmla="*/ 0 w 44"/>
                  <a:gd name="T81" fmla="*/ 1 h 65"/>
                  <a:gd name="T82" fmla="*/ 1 w 44"/>
                  <a:gd name="T83" fmla="*/ 1 h 65"/>
                  <a:gd name="T84" fmla="*/ 1 w 44"/>
                  <a:gd name="T85" fmla="*/ 0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4"/>
                  <a:gd name="T130" fmla="*/ 0 h 65"/>
                  <a:gd name="T131" fmla="*/ 44 w 44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4" h="65">
                    <a:moveTo>
                      <a:pt x="7" y="0"/>
                    </a:moveTo>
                    <a:lnTo>
                      <a:pt x="11" y="7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9" y="7"/>
                    </a:lnTo>
                    <a:lnTo>
                      <a:pt x="29" y="17"/>
                    </a:lnTo>
                    <a:lnTo>
                      <a:pt x="31" y="29"/>
                    </a:lnTo>
                    <a:lnTo>
                      <a:pt x="39" y="42"/>
                    </a:lnTo>
                    <a:lnTo>
                      <a:pt x="44" y="53"/>
                    </a:lnTo>
                    <a:lnTo>
                      <a:pt x="43" y="57"/>
                    </a:lnTo>
                    <a:lnTo>
                      <a:pt x="36" y="54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28" y="34"/>
                    </a:lnTo>
                    <a:lnTo>
                      <a:pt x="27" y="29"/>
                    </a:lnTo>
                    <a:lnTo>
                      <a:pt x="27" y="23"/>
                    </a:lnTo>
                    <a:lnTo>
                      <a:pt x="24" y="15"/>
                    </a:lnTo>
                    <a:lnTo>
                      <a:pt x="19" y="16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5" y="8"/>
                    </a:lnTo>
                    <a:lnTo>
                      <a:pt x="5" y="17"/>
                    </a:lnTo>
                    <a:lnTo>
                      <a:pt x="7" y="26"/>
                    </a:lnTo>
                    <a:lnTo>
                      <a:pt x="13" y="32"/>
                    </a:lnTo>
                    <a:lnTo>
                      <a:pt x="21" y="37"/>
                    </a:lnTo>
                    <a:lnTo>
                      <a:pt x="26" y="42"/>
                    </a:lnTo>
                    <a:lnTo>
                      <a:pt x="27" y="47"/>
                    </a:lnTo>
                    <a:lnTo>
                      <a:pt x="24" y="53"/>
                    </a:lnTo>
                    <a:lnTo>
                      <a:pt x="24" y="59"/>
                    </a:lnTo>
                    <a:lnTo>
                      <a:pt x="28" y="63"/>
                    </a:lnTo>
                    <a:lnTo>
                      <a:pt x="24" y="65"/>
                    </a:lnTo>
                    <a:lnTo>
                      <a:pt x="16" y="61"/>
                    </a:lnTo>
                    <a:lnTo>
                      <a:pt x="16" y="54"/>
                    </a:lnTo>
                    <a:lnTo>
                      <a:pt x="12" y="58"/>
                    </a:lnTo>
                    <a:lnTo>
                      <a:pt x="6" y="52"/>
                    </a:lnTo>
                    <a:lnTo>
                      <a:pt x="4" y="45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401" y="2116"/>
                <a:ext cx="1223" cy="824"/>
                <a:chOff x="498" y="1299"/>
                <a:chExt cx="1776" cy="1197"/>
              </a:xfrm>
            </p:grpSpPr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1745" y="2407"/>
                  <a:ext cx="62" cy="61"/>
                </a:xfrm>
                <a:custGeom>
                  <a:avLst/>
                  <a:gdLst>
                    <a:gd name="T0" fmla="*/ 0 w 62"/>
                    <a:gd name="T1" fmla="*/ 30 h 61"/>
                    <a:gd name="T2" fmla="*/ 1 w 62"/>
                    <a:gd name="T3" fmla="*/ 24 h 61"/>
                    <a:gd name="T4" fmla="*/ 6 w 62"/>
                    <a:gd name="T5" fmla="*/ 22 h 61"/>
                    <a:gd name="T6" fmla="*/ 0 w 62"/>
                    <a:gd name="T7" fmla="*/ 16 h 61"/>
                    <a:gd name="T8" fmla="*/ 6 w 62"/>
                    <a:gd name="T9" fmla="*/ 12 h 61"/>
                    <a:gd name="T10" fmla="*/ 13 w 62"/>
                    <a:gd name="T11" fmla="*/ 5 h 61"/>
                    <a:gd name="T12" fmla="*/ 20 w 62"/>
                    <a:gd name="T13" fmla="*/ 8 h 61"/>
                    <a:gd name="T14" fmla="*/ 29 w 62"/>
                    <a:gd name="T15" fmla="*/ 1 h 61"/>
                    <a:gd name="T16" fmla="*/ 33 w 62"/>
                    <a:gd name="T17" fmla="*/ 0 h 61"/>
                    <a:gd name="T18" fmla="*/ 38 w 62"/>
                    <a:gd name="T19" fmla="*/ 0 h 61"/>
                    <a:gd name="T20" fmla="*/ 45 w 62"/>
                    <a:gd name="T21" fmla="*/ 1 h 61"/>
                    <a:gd name="T22" fmla="*/ 51 w 62"/>
                    <a:gd name="T23" fmla="*/ 2 h 61"/>
                    <a:gd name="T24" fmla="*/ 59 w 62"/>
                    <a:gd name="T25" fmla="*/ 8 h 61"/>
                    <a:gd name="T26" fmla="*/ 62 w 62"/>
                    <a:gd name="T27" fmla="*/ 19 h 61"/>
                    <a:gd name="T28" fmla="*/ 61 w 62"/>
                    <a:gd name="T29" fmla="*/ 24 h 61"/>
                    <a:gd name="T30" fmla="*/ 59 w 62"/>
                    <a:gd name="T31" fmla="*/ 32 h 61"/>
                    <a:gd name="T32" fmla="*/ 59 w 62"/>
                    <a:gd name="T33" fmla="*/ 38 h 61"/>
                    <a:gd name="T34" fmla="*/ 59 w 62"/>
                    <a:gd name="T35" fmla="*/ 42 h 61"/>
                    <a:gd name="T36" fmla="*/ 53 w 62"/>
                    <a:gd name="T37" fmla="*/ 52 h 61"/>
                    <a:gd name="T38" fmla="*/ 42 w 62"/>
                    <a:gd name="T39" fmla="*/ 55 h 61"/>
                    <a:gd name="T40" fmla="*/ 35 w 62"/>
                    <a:gd name="T41" fmla="*/ 57 h 61"/>
                    <a:gd name="T42" fmla="*/ 33 w 62"/>
                    <a:gd name="T43" fmla="*/ 61 h 61"/>
                    <a:gd name="T44" fmla="*/ 26 w 62"/>
                    <a:gd name="T45" fmla="*/ 58 h 61"/>
                    <a:gd name="T46" fmla="*/ 24 w 62"/>
                    <a:gd name="T47" fmla="*/ 55 h 61"/>
                    <a:gd name="T48" fmla="*/ 19 w 62"/>
                    <a:gd name="T49" fmla="*/ 59 h 61"/>
                    <a:gd name="T50" fmla="*/ 18 w 62"/>
                    <a:gd name="T51" fmla="*/ 59 h 61"/>
                    <a:gd name="T52" fmla="*/ 17 w 62"/>
                    <a:gd name="T53" fmla="*/ 59 h 61"/>
                    <a:gd name="T54" fmla="*/ 14 w 62"/>
                    <a:gd name="T55" fmla="*/ 59 h 61"/>
                    <a:gd name="T56" fmla="*/ 13 w 62"/>
                    <a:gd name="T57" fmla="*/ 57 h 61"/>
                    <a:gd name="T58" fmla="*/ 13 w 62"/>
                    <a:gd name="T59" fmla="*/ 52 h 61"/>
                    <a:gd name="T60" fmla="*/ 11 w 62"/>
                    <a:gd name="T61" fmla="*/ 48 h 61"/>
                    <a:gd name="T62" fmla="*/ 9 w 62"/>
                    <a:gd name="T63" fmla="*/ 35 h 61"/>
                    <a:gd name="T64" fmla="*/ 0 w 62"/>
                    <a:gd name="T65" fmla="*/ 3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1"/>
                    <a:gd name="T101" fmla="*/ 62 w 62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1">
                      <a:moveTo>
                        <a:pt x="0" y="30"/>
                      </a:moveTo>
                      <a:lnTo>
                        <a:pt x="1" y="24"/>
                      </a:lnTo>
                      <a:lnTo>
                        <a:pt x="6" y="22"/>
                      </a:lnTo>
                      <a:lnTo>
                        <a:pt x="0" y="16"/>
                      </a:lnTo>
                      <a:lnTo>
                        <a:pt x="6" y="12"/>
                      </a:lnTo>
                      <a:lnTo>
                        <a:pt x="13" y="5"/>
                      </a:lnTo>
                      <a:lnTo>
                        <a:pt x="20" y="8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9" y="8"/>
                      </a:lnTo>
                      <a:lnTo>
                        <a:pt x="62" y="19"/>
                      </a:lnTo>
                      <a:lnTo>
                        <a:pt x="61" y="24"/>
                      </a:lnTo>
                      <a:lnTo>
                        <a:pt x="59" y="32"/>
                      </a:lnTo>
                      <a:lnTo>
                        <a:pt x="59" y="38"/>
                      </a:lnTo>
                      <a:lnTo>
                        <a:pt x="59" y="42"/>
                      </a:lnTo>
                      <a:lnTo>
                        <a:pt x="53" y="52"/>
                      </a:lnTo>
                      <a:lnTo>
                        <a:pt x="42" y="55"/>
                      </a:lnTo>
                      <a:lnTo>
                        <a:pt x="35" y="57"/>
                      </a:lnTo>
                      <a:lnTo>
                        <a:pt x="33" y="61"/>
                      </a:lnTo>
                      <a:lnTo>
                        <a:pt x="26" y="58"/>
                      </a:lnTo>
                      <a:lnTo>
                        <a:pt x="24" y="55"/>
                      </a:lnTo>
                      <a:lnTo>
                        <a:pt x="19" y="59"/>
                      </a:lnTo>
                      <a:lnTo>
                        <a:pt x="18" y="59"/>
                      </a:lnTo>
                      <a:lnTo>
                        <a:pt x="17" y="59"/>
                      </a:lnTo>
                      <a:lnTo>
                        <a:pt x="14" y="59"/>
                      </a:lnTo>
                      <a:lnTo>
                        <a:pt x="13" y="57"/>
                      </a:lnTo>
                      <a:lnTo>
                        <a:pt x="13" y="52"/>
                      </a:lnTo>
                      <a:lnTo>
                        <a:pt x="11" y="48"/>
                      </a:lnTo>
                      <a:lnTo>
                        <a:pt x="9" y="35"/>
                      </a:lnTo>
                      <a:lnTo>
                        <a:pt x="0" y="3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1954" y="2238"/>
                  <a:ext cx="320" cy="258"/>
                </a:xfrm>
                <a:custGeom>
                  <a:avLst/>
                  <a:gdLst>
                    <a:gd name="T0" fmla="*/ 0 w 320"/>
                    <a:gd name="T1" fmla="*/ 191 h 258"/>
                    <a:gd name="T2" fmla="*/ 19 w 320"/>
                    <a:gd name="T3" fmla="*/ 225 h 258"/>
                    <a:gd name="T4" fmla="*/ 51 w 320"/>
                    <a:gd name="T5" fmla="*/ 251 h 258"/>
                    <a:gd name="T6" fmla="*/ 98 w 320"/>
                    <a:gd name="T7" fmla="*/ 236 h 258"/>
                    <a:gd name="T8" fmla="*/ 110 w 320"/>
                    <a:gd name="T9" fmla="*/ 228 h 258"/>
                    <a:gd name="T10" fmla="*/ 148 w 320"/>
                    <a:gd name="T11" fmla="*/ 216 h 258"/>
                    <a:gd name="T12" fmla="*/ 164 w 320"/>
                    <a:gd name="T13" fmla="*/ 220 h 258"/>
                    <a:gd name="T14" fmla="*/ 179 w 320"/>
                    <a:gd name="T15" fmla="*/ 228 h 258"/>
                    <a:gd name="T16" fmla="*/ 186 w 320"/>
                    <a:gd name="T17" fmla="*/ 227 h 258"/>
                    <a:gd name="T18" fmla="*/ 186 w 320"/>
                    <a:gd name="T19" fmla="*/ 235 h 258"/>
                    <a:gd name="T20" fmla="*/ 207 w 320"/>
                    <a:gd name="T21" fmla="*/ 231 h 258"/>
                    <a:gd name="T22" fmla="*/ 213 w 320"/>
                    <a:gd name="T23" fmla="*/ 233 h 258"/>
                    <a:gd name="T24" fmla="*/ 201 w 320"/>
                    <a:gd name="T25" fmla="*/ 224 h 258"/>
                    <a:gd name="T26" fmla="*/ 191 w 320"/>
                    <a:gd name="T27" fmla="*/ 216 h 258"/>
                    <a:gd name="T28" fmla="*/ 179 w 320"/>
                    <a:gd name="T29" fmla="*/ 209 h 258"/>
                    <a:gd name="T30" fmla="*/ 170 w 320"/>
                    <a:gd name="T31" fmla="*/ 200 h 258"/>
                    <a:gd name="T32" fmla="*/ 193 w 320"/>
                    <a:gd name="T33" fmla="*/ 192 h 258"/>
                    <a:gd name="T34" fmla="*/ 197 w 320"/>
                    <a:gd name="T35" fmla="*/ 178 h 258"/>
                    <a:gd name="T36" fmla="*/ 210 w 320"/>
                    <a:gd name="T37" fmla="*/ 181 h 258"/>
                    <a:gd name="T38" fmla="*/ 223 w 320"/>
                    <a:gd name="T39" fmla="*/ 173 h 258"/>
                    <a:gd name="T40" fmla="*/ 235 w 320"/>
                    <a:gd name="T41" fmla="*/ 177 h 258"/>
                    <a:gd name="T42" fmla="*/ 239 w 320"/>
                    <a:gd name="T43" fmla="*/ 164 h 258"/>
                    <a:gd name="T44" fmla="*/ 237 w 320"/>
                    <a:gd name="T45" fmla="*/ 155 h 258"/>
                    <a:gd name="T46" fmla="*/ 234 w 320"/>
                    <a:gd name="T47" fmla="*/ 133 h 258"/>
                    <a:gd name="T48" fmla="*/ 244 w 320"/>
                    <a:gd name="T49" fmla="*/ 112 h 258"/>
                    <a:gd name="T50" fmla="*/ 225 w 320"/>
                    <a:gd name="T51" fmla="*/ 95 h 258"/>
                    <a:gd name="T52" fmla="*/ 238 w 320"/>
                    <a:gd name="T53" fmla="*/ 88 h 258"/>
                    <a:gd name="T54" fmla="*/ 250 w 320"/>
                    <a:gd name="T55" fmla="*/ 86 h 258"/>
                    <a:gd name="T56" fmla="*/ 271 w 320"/>
                    <a:gd name="T57" fmla="*/ 96 h 258"/>
                    <a:gd name="T58" fmla="*/ 281 w 320"/>
                    <a:gd name="T59" fmla="*/ 79 h 258"/>
                    <a:gd name="T60" fmla="*/ 296 w 320"/>
                    <a:gd name="T61" fmla="*/ 53 h 258"/>
                    <a:gd name="T62" fmla="*/ 306 w 320"/>
                    <a:gd name="T63" fmla="*/ 37 h 258"/>
                    <a:gd name="T64" fmla="*/ 320 w 320"/>
                    <a:gd name="T65" fmla="*/ 17 h 258"/>
                    <a:gd name="T66" fmla="*/ 293 w 320"/>
                    <a:gd name="T67" fmla="*/ 0 h 258"/>
                    <a:gd name="T68" fmla="*/ 278 w 320"/>
                    <a:gd name="T69" fmla="*/ 23 h 258"/>
                    <a:gd name="T70" fmla="*/ 256 w 320"/>
                    <a:gd name="T71" fmla="*/ 39 h 258"/>
                    <a:gd name="T72" fmla="*/ 241 w 320"/>
                    <a:gd name="T73" fmla="*/ 57 h 258"/>
                    <a:gd name="T74" fmla="*/ 235 w 320"/>
                    <a:gd name="T75" fmla="*/ 75 h 258"/>
                    <a:gd name="T76" fmla="*/ 212 w 320"/>
                    <a:gd name="T77" fmla="*/ 77 h 258"/>
                    <a:gd name="T78" fmla="*/ 192 w 320"/>
                    <a:gd name="T79" fmla="*/ 87 h 258"/>
                    <a:gd name="T80" fmla="*/ 178 w 320"/>
                    <a:gd name="T81" fmla="*/ 106 h 258"/>
                    <a:gd name="T82" fmla="*/ 146 w 320"/>
                    <a:gd name="T83" fmla="*/ 116 h 258"/>
                    <a:gd name="T84" fmla="*/ 138 w 320"/>
                    <a:gd name="T85" fmla="*/ 137 h 258"/>
                    <a:gd name="T86" fmla="*/ 122 w 320"/>
                    <a:gd name="T87" fmla="*/ 148 h 258"/>
                    <a:gd name="T88" fmla="*/ 99 w 320"/>
                    <a:gd name="T89" fmla="*/ 155 h 258"/>
                    <a:gd name="T90" fmla="*/ 73 w 320"/>
                    <a:gd name="T91" fmla="*/ 160 h 258"/>
                    <a:gd name="T92" fmla="*/ 45 w 320"/>
                    <a:gd name="T93" fmla="*/ 157 h 258"/>
                    <a:gd name="T94" fmla="*/ 8 w 320"/>
                    <a:gd name="T95" fmla="*/ 172 h 2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0"/>
                    <a:gd name="T145" fmla="*/ 0 h 258"/>
                    <a:gd name="T146" fmla="*/ 320 w 320"/>
                    <a:gd name="T147" fmla="*/ 258 h 25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0" h="258">
                      <a:moveTo>
                        <a:pt x="8" y="172"/>
                      </a:moveTo>
                      <a:lnTo>
                        <a:pt x="8" y="191"/>
                      </a:lnTo>
                      <a:lnTo>
                        <a:pt x="0" y="191"/>
                      </a:lnTo>
                      <a:lnTo>
                        <a:pt x="3" y="206"/>
                      </a:lnTo>
                      <a:lnTo>
                        <a:pt x="12" y="209"/>
                      </a:lnTo>
                      <a:lnTo>
                        <a:pt x="19" y="225"/>
                      </a:lnTo>
                      <a:lnTo>
                        <a:pt x="30" y="245"/>
                      </a:lnTo>
                      <a:lnTo>
                        <a:pt x="38" y="258"/>
                      </a:lnTo>
                      <a:lnTo>
                        <a:pt x="51" y="251"/>
                      </a:lnTo>
                      <a:lnTo>
                        <a:pt x="59" y="257"/>
                      </a:lnTo>
                      <a:lnTo>
                        <a:pt x="69" y="258"/>
                      </a:lnTo>
                      <a:lnTo>
                        <a:pt x="98" y="236"/>
                      </a:lnTo>
                      <a:lnTo>
                        <a:pt x="103" y="236"/>
                      </a:lnTo>
                      <a:lnTo>
                        <a:pt x="111" y="234"/>
                      </a:lnTo>
                      <a:lnTo>
                        <a:pt x="110" y="228"/>
                      </a:lnTo>
                      <a:lnTo>
                        <a:pt x="118" y="223"/>
                      </a:lnTo>
                      <a:lnTo>
                        <a:pt x="140" y="215"/>
                      </a:lnTo>
                      <a:lnTo>
                        <a:pt x="148" y="216"/>
                      </a:lnTo>
                      <a:lnTo>
                        <a:pt x="156" y="205"/>
                      </a:lnTo>
                      <a:lnTo>
                        <a:pt x="156" y="213"/>
                      </a:lnTo>
                      <a:lnTo>
                        <a:pt x="164" y="220"/>
                      </a:lnTo>
                      <a:lnTo>
                        <a:pt x="172" y="217"/>
                      </a:lnTo>
                      <a:lnTo>
                        <a:pt x="175" y="225"/>
                      </a:lnTo>
                      <a:lnTo>
                        <a:pt x="179" y="228"/>
                      </a:lnTo>
                      <a:lnTo>
                        <a:pt x="181" y="226"/>
                      </a:lnTo>
                      <a:lnTo>
                        <a:pt x="184" y="225"/>
                      </a:lnTo>
                      <a:lnTo>
                        <a:pt x="186" y="227"/>
                      </a:lnTo>
                      <a:lnTo>
                        <a:pt x="186" y="230"/>
                      </a:lnTo>
                      <a:lnTo>
                        <a:pt x="186" y="234"/>
                      </a:lnTo>
                      <a:lnTo>
                        <a:pt x="186" y="235"/>
                      </a:lnTo>
                      <a:lnTo>
                        <a:pt x="196" y="238"/>
                      </a:lnTo>
                      <a:lnTo>
                        <a:pt x="205" y="236"/>
                      </a:lnTo>
                      <a:lnTo>
                        <a:pt x="207" y="231"/>
                      </a:lnTo>
                      <a:lnTo>
                        <a:pt x="209" y="248"/>
                      </a:lnTo>
                      <a:lnTo>
                        <a:pt x="215" y="241"/>
                      </a:lnTo>
                      <a:lnTo>
                        <a:pt x="213" y="233"/>
                      </a:lnTo>
                      <a:lnTo>
                        <a:pt x="209" y="227"/>
                      </a:lnTo>
                      <a:lnTo>
                        <a:pt x="204" y="227"/>
                      </a:lnTo>
                      <a:lnTo>
                        <a:pt x="201" y="224"/>
                      </a:lnTo>
                      <a:lnTo>
                        <a:pt x="197" y="225"/>
                      </a:lnTo>
                      <a:lnTo>
                        <a:pt x="195" y="218"/>
                      </a:lnTo>
                      <a:lnTo>
                        <a:pt x="191" y="216"/>
                      </a:lnTo>
                      <a:lnTo>
                        <a:pt x="189" y="209"/>
                      </a:lnTo>
                      <a:lnTo>
                        <a:pt x="184" y="208"/>
                      </a:lnTo>
                      <a:lnTo>
                        <a:pt x="179" y="209"/>
                      </a:lnTo>
                      <a:lnTo>
                        <a:pt x="179" y="205"/>
                      </a:lnTo>
                      <a:lnTo>
                        <a:pt x="171" y="205"/>
                      </a:lnTo>
                      <a:lnTo>
                        <a:pt x="170" y="200"/>
                      </a:lnTo>
                      <a:lnTo>
                        <a:pt x="185" y="195"/>
                      </a:lnTo>
                      <a:lnTo>
                        <a:pt x="187" y="192"/>
                      </a:lnTo>
                      <a:lnTo>
                        <a:pt x="193" y="192"/>
                      </a:lnTo>
                      <a:lnTo>
                        <a:pt x="190" y="186"/>
                      </a:lnTo>
                      <a:lnTo>
                        <a:pt x="195" y="186"/>
                      </a:lnTo>
                      <a:lnTo>
                        <a:pt x="197" y="178"/>
                      </a:lnTo>
                      <a:lnTo>
                        <a:pt x="203" y="174"/>
                      </a:lnTo>
                      <a:lnTo>
                        <a:pt x="207" y="177"/>
                      </a:lnTo>
                      <a:lnTo>
                        <a:pt x="210" y="181"/>
                      </a:lnTo>
                      <a:lnTo>
                        <a:pt x="209" y="174"/>
                      </a:lnTo>
                      <a:lnTo>
                        <a:pt x="217" y="173"/>
                      </a:lnTo>
                      <a:lnTo>
                        <a:pt x="223" y="173"/>
                      </a:lnTo>
                      <a:lnTo>
                        <a:pt x="224" y="179"/>
                      </a:lnTo>
                      <a:lnTo>
                        <a:pt x="232" y="177"/>
                      </a:lnTo>
                      <a:lnTo>
                        <a:pt x="235" y="177"/>
                      </a:lnTo>
                      <a:lnTo>
                        <a:pt x="239" y="171"/>
                      </a:lnTo>
                      <a:lnTo>
                        <a:pt x="232" y="165"/>
                      </a:lnTo>
                      <a:lnTo>
                        <a:pt x="239" y="164"/>
                      </a:lnTo>
                      <a:lnTo>
                        <a:pt x="258" y="167"/>
                      </a:lnTo>
                      <a:lnTo>
                        <a:pt x="257" y="163"/>
                      </a:lnTo>
                      <a:lnTo>
                        <a:pt x="237" y="155"/>
                      </a:lnTo>
                      <a:lnTo>
                        <a:pt x="232" y="152"/>
                      </a:lnTo>
                      <a:lnTo>
                        <a:pt x="231" y="141"/>
                      </a:lnTo>
                      <a:lnTo>
                        <a:pt x="234" y="133"/>
                      </a:lnTo>
                      <a:lnTo>
                        <a:pt x="240" y="126"/>
                      </a:lnTo>
                      <a:lnTo>
                        <a:pt x="247" y="117"/>
                      </a:lnTo>
                      <a:lnTo>
                        <a:pt x="244" y="112"/>
                      </a:lnTo>
                      <a:lnTo>
                        <a:pt x="238" y="104"/>
                      </a:lnTo>
                      <a:lnTo>
                        <a:pt x="218" y="101"/>
                      </a:lnTo>
                      <a:lnTo>
                        <a:pt x="225" y="95"/>
                      </a:lnTo>
                      <a:lnTo>
                        <a:pt x="231" y="90"/>
                      </a:lnTo>
                      <a:lnTo>
                        <a:pt x="236" y="93"/>
                      </a:lnTo>
                      <a:lnTo>
                        <a:pt x="238" y="88"/>
                      </a:lnTo>
                      <a:lnTo>
                        <a:pt x="244" y="91"/>
                      </a:lnTo>
                      <a:lnTo>
                        <a:pt x="241" y="80"/>
                      </a:lnTo>
                      <a:lnTo>
                        <a:pt x="250" y="86"/>
                      </a:lnTo>
                      <a:lnTo>
                        <a:pt x="253" y="92"/>
                      </a:lnTo>
                      <a:lnTo>
                        <a:pt x="256" y="99"/>
                      </a:lnTo>
                      <a:lnTo>
                        <a:pt x="271" y="96"/>
                      </a:lnTo>
                      <a:lnTo>
                        <a:pt x="270" y="88"/>
                      </a:lnTo>
                      <a:lnTo>
                        <a:pt x="278" y="88"/>
                      </a:lnTo>
                      <a:lnTo>
                        <a:pt x="281" y="79"/>
                      </a:lnTo>
                      <a:lnTo>
                        <a:pt x="286" y="74"/>
                      </a:lnTo>
                      <a:lnTo>
                        <a:pt x="296" y="59"/>
                      </a:lnTo>
                      <a:lnTo>
                        <a:pt x="296" y="53"/>
                      </a:lnTo>
                      <a:lnTo>
                        <a:pt x="303" y="52"/>
                      </a:lnTo>
                      <a:lnTo>
                        <a:pt x="303" y="42"/>
                      </a:lnTo>
                      <a:lnTo>
                        <a:pt x="306" y="37"/>
                      </a:lnTo>
                      <a:lnTo>
                        <a:pt x="312" y="34"/>
                      </a:lnTo>
                      <a:lnTo>
                        <a:pt x="315" y="26"/>
                      </a:lnTo>
                      <a:lnTo>
                        <a:pt x="320" y="17"/>
                      </a:lnTo>
                      <a:lnTo>
                        <a:pt x="315" y="7"/>
                      </a:lnTo>
                      <a:lnTo>
                        <a:pt x="304" y="5"/>
                      </a:lnTo>
                      <a:lnTo>
                        <a:pt x="293" y="0"/>
                      </a:lnTo>
                      <a:lnTo>
                        <a:pt x="285" y="2"/>
                      </a:lnTo>
                      <a:lnTo>
                        <a:pt x="281" y="17"/>
                      </a:lnTo>
                      <a:lnTo>
                        <a:pt x="278" y="23"/>
                      </a:lnTo>
                      <a:lnTo>
                        <a:pt x="271" y="22"/>
                      </a:lnTo>
                      <a:lnTo>
                        <a:pt x="259" y="29"/>
                      </a:lnTo>
                      <a:lnTo>
                        <a:pt x="256" y="39"/>
                      </a:lnTo>
                      <a:lnTo>
                        <a:pt x="244" y="42"/>
                      </a:lnTo>
                      <a:lnTo>
                        <a:pt x="239" y="47"/>
                      </a:lnTo>
                      <a:lnTo>
                        <a:pt x="241" y="57"/>
                      </a:lnTo>
                      <a:lnTo>
                        <a:pt x="229" y="59"/>
                      </a:lnTo>
                      <a:lnTo>
                        <a:pt x="235" y="65"/>
                      </a:lnTo>
                      <a:lnTo>
                        <a:pt x="235" y="75"/>
                      </a:lnTo>
                      <a:lnTo>
                        <a:pt x="225" y="74"/>
                      </a:lnTo>
                      <a:lnTo>
                        <a:pt x="218" y="70"/>
                      </a:lnTo>
                      <a:lnTo>
                        <a:pt x="212" y="77"/>
                      </a:lnTo>
                      <a:lnTo>
                        <a:pt x="207" y="87"/>
                      </a:lnTo>
                      <a:lnTo>
                        <a:pt x="197" y="85"/>
                      </a:lnTo>
                      <a:lnTo>
                        <a:pt x="192" y="87"/>
                      </a:lnTo>
                      <a:lnTo>
                        <a:pt x="187" y="92"/>
                      </a:lnTo>
                      <a:lnTo>
                        <a:pt x="186" y="99"/>
                      </a:lnTo>
                      <a:lnTo>
                        <a:pt x="178" y="106"/>
                      </a:lnTo>
                      <a:lnTo>
                        <a:pt x="169" y="107"/>
                      </a:lnTo>
                      <a:lnTo>
                        <a:pt x="160" y="114"/>
                      </a:lnTo>
                      <a:lnTo>
                        <a:pt x="146" y="116"/>
                      </a:lnTo>
                      <a:lnTo>
                        <a:pt x="138" y="123"/>
                      </a:lnTo>
                      <a:lnTo>
                        <a:pt x="144" y="132"/>
                      </a:lnTo>
                      <a:lnTo>
                        <a:pt x="138" y="137"/>
                      </a:lnTo>
                      <a:lnTo>
                        <a:pt x="128" y="138"/>
                      </a:lnTo>
                      <a:lnTo>
                        <a:pt x="130" y="144"/>
                      </a:lnTo>
                      <a:lnTo>
                        <a:pt x="122" y="148"/>
                      </a:lnTo>
                      <a:lnTo>
                        <a:pt x="114" y="142"/>
                      </a:lnTo>
                      <a:lnTo>
                        <a:pt x="105" y="148"/>
                      </a:lnTo>
                      <a:lnTo>
                        <a:pt x="99" y="155"/>
                      </a:lnTo>
                      <a:lnTo>
                        <a:pt x="89" y="154"/>
                      </a:lnTo>
                      <a:lnTo>
                        <a:pt x="82" y="151"/>
                      </a:lnTo>
                      <a:lnTo>
                        <a:pt x="73" y="160"/>
                      </a:lnTo>
                      <a:lnTo>
                        <a:pt x="65" y="160"/>
                      </a:lnTo>
                      <a:lnTo>
                        <a:pt x="57" y="158"/>
                      </a:lnTo>
                      <a:lnTo>
                        <a:pt x="45" y="157"/>
                      </a:lnTo>
                      <a:lnTo>
                        <a:pt x="32" y="159"/>
                      </a:lnTo>
                      <a:lnTo>
                        <a:pt x="28" y="169"/>
                      </a:lnTo>
                      <a:lnTo>
                        <a:pt x="8" y="17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1043" y="1775"/>
                  <a:ext cx="19" cy="25"/>
                </a:xfrm>
                <a:custGeom>
                  <a:avLst/>
                  <a:gdLst>
                    <a:gd name="T0" fmla="*/ 1 w 19"/>
                    <a:gd name="T1" fmla="*/ 5 h 25"/>
                    <a:gd name="T2" fmla="*/ 17 w 19"/>
                    <a:gd name="T3" fmla="*/ 0 h 25"/>
                    <a:gd name="T4" fmla="*/ 19 w 19"/>
                    <a:gd name="T5" fmla="*/ 7 h 25"/>
                    <a:gd name="T6" fmla="*/ 17 w 19"/>
                    <a:gd name="T7" fmla="*/ 16 h 25"/>
                    <a:gd name="T8" fmla="*/ 11 w 19"/>
                    <a:gd name="T9" fmla="*/ 25 h 25"/>
                    <a:gd name="T10" fmla="*/ 9 w 19"/>
                    <a:gd name="T11" fmla="*/ 19 h 25"/>
                    <a:gd name="T12" fmla="*/ 4 w 19"/>
                    <a:gd name="T13" fmla="*/ 16 h 25"/>
                    <a:gd name="T14" fmla="*/ 0 w 19"/>
                    <a:gd name="T15" fmla="*/ 11 h 25"/>
                    <a:gd name="T16" fmla="*/ 1 w 19"/>
                    <a:gd name="T17" fmla="*/ 5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25"/>
                    <a:gd name="T29" fmla="*/ 19 w 19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25">
                      <a:moveTo>
                        <a:pt x="1" y="5"/>
                      </a:moveTo>
                      <a:lnTo>
                        <a:pt x="17" y="0"/>
                      </a:lnTo>
                      <a:lnTo>
                        <a:pt x="19" y="7"/>
                      </a:lnTo>
                      <a:lnTo>
                        <a:pt x="17" y="16"/>
                      </a:lnTo>
                      <a:lnTo>
                        <a:pt x="11" y="25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0" y="11"/>
                      </a:lnTo>
                      <a:lnTo>
                        <a:pt x="1" y="5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1280" y="2352"/>
                  <a:ext cx="100" cy="71"/>
                </a:xfrm>
                <a:custGeom>
                  <a:avLst/>
                  <a:gdLst>
                    <a:gd name="T0" fmla="*/ 13 w 100"/>
                    <a:gd name="T1" fmla="*/ 71 h 71"/>
                    <a:gd name="T2" fmla="*/ 0 w 100"/>
                    <a:gd name="T3" fmla="*/ 69 h 71"/>
                    <a:gd name="T4" fmla="*/ 4 w 100"/>
                    <a:gd name="T5" fmla="*/ 65 h 71"/>
                    <a:gd name="T6" fmla="*/ 4 w 100"/>
                    <a:gd name="T7" fmla="*/ 54 h 71"/>
                    <a:gd name="T8" fmla="*/ 7 w 100"/>
                    <a:gd name="T9" fmla="*/ 49 h 71"/>
                    <a:gd name="T10" fmla="*/ 4 w 100"/>
                    <a:gd name="T11" fmla="*/ 39 h 71"/>
                    <a:gd name="T12" fmla="*/ 5 w 100"/>
                    <a:gd name="T13" fmla="*/ 34 h 71"/>
                    <a:gd name="T14" fmla="*/ 13 w 100"/>
                    <a:gd name="T15" fmla="*/ 34 h 71"/>
                    <a:gd name="T16" fmla="*/ 19 w 100"/>
                    <a:gd name="T17" fmla="*/ 35 h 71"/>
                    <a:gd name="T18" fmla="*/ 24 w 100"/>
                    <a:gd name="T19" fmla="*/ 31 h 71"/>
                    <a:gd name="T20" fmla="*/ 33 w 100"/>
                    <a:gd name="T21" fmla="*/ 34 h 71"/>
                    <a:gd name="T22" fmla="*/ 36 w 100"/>
                    <a:gd name="T23" fmla="*/ 39 h 71"/>
                    <a:gd name="T24" fmla="*/ 42 w 100"/>
                    <a:gd name="T25" fmla="*/ 39 h 71"/>
                    <a:gd name="T26" fmla="*/ 44 w 100"/>
                    <a:gd name="T27" fmla="*/ 34 h 71"/>
                    <a:gd name="T28" fmla="*/ 49 w 100"/>
                    <a:gd name="T29" fmla="*/ 28 h 71"/>
                    <a:gd name="T30" fmla="*/ 55 w 100"/>
                    <a:gd name="T31" fmla="*/ 19 h 71"/>
                    <a:gd name="T32" fmla="*/ 62 w 100"/>
                    <a:gd name="T33" fmla="*/ 14 h 71"/>
                    <a:gd name="T34" fmla="*/ 70 w 100"/>
                    <a:gd name="T35" fmla="*/ 9 h 71"/>
                    <a:gd name="T36" fmla="*/ 78 w 100"/>
                    <a:gd name="T37" fmla="*/ 7 h 71"/>
                    <a:gd name="T38" fmla="*/ 84 w 100"/>
                    <a:gd name="T39" fmla="*/ 0 h 71"/>
                    <a:gd name="T40" fmla="*/ 87 w 100"/>
                    <a:gd name="T41" fmla="*/ 0 h 71"/>
                    <a:gd name="T42" fmla="*/ 89 w 100"/>
                    <a:gd name="T43" fmla="*/ 8 h 71"/>
                    <a:gd name="T44" fmla="*/ 93 w 100"/>
                    <a:gd name="T45" fmla="*/ 15 h 71"/>
                    <a:gd name="T46" fmla="*/ 96 w 100"/>
                    <a:gd name="T47" fmla="*/ 21 h 71"/>
                    <a:gd name="T48" fmla="*/ 100 w 100"/>
                    <a:gd name="T49" fmla="*/ 24 h 71"/>
                    <a:gd name="T50" fmla="*/ 100 w 100"/>
                    <a:gd name="T51" fmla="*/ 33 h 71"/>
                    <a:gd name="T52" fmla="*/ 94 w 100"/>
                    <a:gd name="T53" fmla="*/ 33 h 71"/>
                    <a:gd name="T54" fmla="*/ 84 w 100"/>
                    <a:gd name="T55" fmla="*/ 45 h 71"/>
                    <a:gd name="T56" fmla="*/ 70 w 100"/>
                    <a:gd name="T57" fmla="*/ 46 h 71"/>
                    <a:gd name="T58" fmla="*/ 62 w 100"/>
                    <a:gd name="T59" fmla="*/ 47 h 71"/>
                    <a:gd name="T60" fmla="*/ 45 w 100"/>
                    <a:gd name="T61" fmla="*/ 57 h 71"/>
                    <a:gd name="T62" fmla="*/ 13 w 100"/>
                    <a:gd name="T63" fmla="*/ 55 h 71"/>
                    <a:gd name="T64" fmla="*/ 13 w 100"/>
                    <a:gd name="T65" fmla="*/ 71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71"/>
                    <a:gd name="T101" fmla="*/ 100 w 100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71">
                      <a:moveTo>
                        <a:pt x="13" y="71"/>
                      </a:moveTo>
                      <a:lnTo>
                        <a:pt x="0" y="69"/>
                      </a:lnTo>
                      <a:lnTo>
                        <a:pt x="4" y="65"/>
                      </a:lnTo>
                      <a:lnTo>
                        <a:pt x="4" y="54"/>
                      </a:lnTo>
                      <a:lnTo>
                        <a:pt x="7" y="49"/>
                      </a:lnTo>
                      <a:lnTo>
                        <a:pt x="4" y="39"/>
                      </a:lnTo>
                      <a:lnTo>
                        <a:pt x="5" y="34"/>
                      </a:lnTo>
                      <a:lnTo>
                        <a:pt x="13" y="34"/>
                      </a:lnTo>
                      <a:lnTo>
                        <a:pt x="19" y="35"/>
                      </a:lnTo>
                      <a:lnTo>
                        <a:pt x="24" y="31"/>
                      </a:lnTo>
                      <a:lnTo>
                        <a:pt x="33" y="34"/>
                      </a:lnTo>
                      <a:lnTo>
                        <a:pt x="36" y="39"/>
                      </a:lnTo>
                      <a:lnTo>
                        <a:pt x="42" y="39"/>
                      </a:lnTo>
                      <a:lnTo>
                        <a:pt x="44" y="34"/>
                      </a:lnTo>
                      <a:lnTo>
                        <a:pt x="49" y="28"/>
                      </a:lnTo>
                      <a:lnTo>
                        <a:pt x="55" y="19"/>
                      </a:lnTo>
                      <a:lnTo>
                        <a:pt x="62" y="14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4" y="0"/>
                      </a:lnTo>
                      <a:lnTo>
                        <a:pt x="87" y="0"/>
                      </a:lnTo>
                      <a:lnTo>
                        <a:pt x="89" y="8"/>
                      </a:lnTo>
                      <a:lnTo>
                        <a:pt x="93" y="15"/>
                      </a:lnTo>
                      <a:lnTo>
                        <a:pt x="96" y="21"/>
                      </a:lnTo>
                      <a:lnTo>
                        <a:pt x="100" y="24"/>
                      </a:lnTo>
                      <a:lnTo>
                        <a:pt x="100" y="33"/>
                      </a:lnTo>
                      <a:lnTo>
                        <a:pt x="94" y="33"/>
                      </a:lnTo>
                      <a:lnTo>
                        <a:pt x="84" y="45"/>
                      </a:lnTo>
                      <a:lnTo>
                        <a:pt x="70" y="46"/>
                      </a:lnTo>
                      <a:lnTo>
                        <a:pt x="62" y="47"/>
                      </a:lnTo>
                      <a:lnTo>
                        <a:pt x="45" y="57"/>
                      </a:lnTo>
                      <a:lnTo>
                        <a:pt x="13" y="55"/>
                      </a:lnTo>
                      <a:lnTo>
                        <a:pt x="13" y="7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1549" y="2402"/>
                  <a:ext cx="74" cy="69"/>
                </a:xfrm>
                <a:custGeom>
                  <a:avLst/>
                  <a:gdLst>
                    <a:gd name="T0" fmla="*/ 1 w 74"/>
                    <a:gd name="T1" fmla="*/ 13 h 69"/>
                    <a:gd name="T2" fmla="*/ 11 w 74"/>
                    <a:gd name="T3" fmla="*/ 7 h 69"/>
                    <a:gd name="T4" fmla="*/ 15 w 74"/>
                    <a:gd name="T5" fmla="*/ 15 h 69"/>
                    <a:gd name="T6" fmla="*/ 26 w 74"/>
                    <a:gd name="T7" fmla="*/ 12 h 69"/>
                    <a:gd name="T8" fmla="*/ 37 w 74"/>
                    <a:gd name="T9" fmla="*/ 9 h 69"/>
                    <a:gd name="T10" fmla="*/ 49 w 74"/>
                    <a:gd name="T11" fmla="*/ 4 h 69"/>
                    <a:gd name="T12" fmla="*/ 69 w 74"/>
                    <a:gd name="T13" fmla="*/ 0 h 69"/>
                    <a:gd name="T14" fmla="*/ 69 w 74"/>
                    <a:gd name="T15" fmla="*/ 8 h 69"/>
                    <a:gd name="T16" fmla="*/ 74 w 74"/>
                    <a:gd name="T17" fmla="*/ 17 h 69"/>
                    <a:gd name="T18" fmla="*/ 67 w 74"/>
                    <a:gd name="T19" fmla="*/ 26 h 69"/>
                    <a:gd name="T20" fmla="*/ 55 w 74"/>
                    <a:gd name="T21" fmla="*/ 33 h 69"/>
                    <a:gd name="T22" fmla="*/ 43 w 74"/>
                    <a:gd name="T23" fmla="*/ 35 h 69"/>
                    <a:gd name="T24" fmla="*/ 42 w 74"/>
                    <a:gd name="T25" fmla="*/ 42 h 69"/>
                    <a:gd name="T26" fmla="*/ 38 w 74"/>
                    <a:gd name="T27" fmla="*/ 45 h 69"/>
                    <a:gd name="T28" fmla="*/ 37 w 74"/>
                    <a:gd name="T29" fmla="*/ 51 h 69"/>
                    <a:gd name="T30" fmla="*/ 36 w 74"/>
                    <a:gd name="T31" fmla="*/ 58 h 69"/>
                    <a:gd name="T32" fmla="*/ 40 w 74"/>
                    <a:gd name="T33" fmla="*/ 69 h 69"/>
                    <a:gd name="T34" fmla="*/ 36 w 74"/>
                    <a:gd name="T35" fmla="*/ 69 h 69"/>
                    <a:gd name="T36" fmla="*/ 33 w 74"/>
                    <a:gd name="T37" fmla="*/ 66 h 69"/>
                    <a:gd name="T38" fmla="*/ 18 w 74"/>
                    <a:gd name="T39" fmla="*/ 64 h 69"/>
                    <a:gd name="T40" fmla="*/ 20 w 74"/>
                    <a:gd name="T41" fmla="*/ 57 h 69"/>
                    <a:gd name="T42" fmla="*/ 17 w 74"/>
                    <a:gd name="T43" fmla="*/ 53 h 69"/>
                    <a:gd name="T44" fmla="*/ 12 w 74"/>
                    <a:gd name="T45" fmla="*/ 42 h 69"/>
                    <a:gd name="T46" fmla="*/ 2 w 74"/>
                    <a:gd name="T47" fmla="*/ 26 h 69"/>
                    <a:gd name="T48" fmla="*/ 0 w 74"/>
                    <a:gd name="T49" fmla="*/ 19 h 69"/>
                    <a:gd name="T50" fmla="*/ 1 w 74"/>
                    <a:gd name="T51" fmla="*/ 13 h 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4"/>
                    <a:gd name="T79" fmla="*/ 0 h 69"/>
                    <a:gd name="T80" fmla="*/ 74 w 74"/>
                    <a:gd name="T81" fmla="*/ 69 h 6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4" h="69">
                      <a:moveTo>
                        <a:pt x="1" y="13"/>
                      </a:moveTo>
                      <a:lnTo>
                        <a:pt x="11" y="7"/>
                      </a:lnTo>
                      <a:lnTo>
                        <a:pt x="15" y="15"/>
                      </a:lnTo>
                      <a:lnTo>
                        <a:pt x="26" y="12"/>
                      </a:lnTo>
                      <a:lnTo>
                        <a:pt x="37" y="9"/>
                      </a:lnTo>
                      <a:lnTo>
                        <a:pt x="49" y="4"/>
                      </a:lnTo>
                      <a:lnTo>
                        <a:pt x="69" y="0"/>
                      </a:lnTo>
                      <a:lnTo>
                        <a:pt x="69" y="8"/>
                      </a:lnTo>
                      <a:lnTo>
                        <a:pt x="74" y="17"/>
                      </a:lnTo>
                      <a:lnTo>
                        <a:pt x="67" y="26"/>
                      </a:lnTo>
                      <a:lnTo>
                        <a:pt x="55" y="33"/>
                      </a:lnTo>
                      <a:lnTo>
                        <a:pt x="43" y="35"/>
                      </a:lnTo>
                      <a:lnTo>
                        <a:pt x="42" y="42"/>
                      </a:lnTo>
                      <a:lnTo>
                        <a:pt x="38" y="45"/>
                      </a:lnTo>
                      <a:lnTo>
                        <a:pt x="37" y="51"/>
                      </a:lnTo>
                      <a:lnTo>
                        <a:pt x="36" y="58"/>
                      </a:lnTo>
                      <a:lnTo>
                        <a:pt x="40" y="69"/>
                      </a:lnTo>
                      <a:lnTo>
                        <a:pt x="36" y="69"/>
                      </a:lnTo>
                      <a:lnTo>
                        <a:pt x="33" y="66"/>
                      </a:lnTo>
                      <a:lnTo>
                        <a:pt x="18" y="64"/>
                      </a:lnTo>
                      <a:lnTo>
                        <a:pt x="20" y="57"/>
                      </a:lnTo>
                      <a:lnTo>
                        <a:pt x="17" y="53"/>
                      </a:lnTo>
                      <a:lnTo>
                        <a:pt x="12" y="42"/>
                      </a:lnTo>
                      <a:lnTo>
                        <a:pt x="2" y="26"/>
                      </a:lnTo>
                      <a:lnTo>
                        <a:pt x="0" y="19"/>
                      </a:lnTo>
                      <a:lnTo>
                        <a:pt x="1" y="1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" name="Freeform 18"/>
                <p:cNvSpPr>
                  <a:spLocks/>
                </p:cNvSpPr>
                <p:nvPr/>
              </p:nvSpPr>
              <p:spPr bwMode="auto">
                <a:xfrm>
                  <a:off x="1637" y="1299"/>
                  <a:ext cx="47" cy="49"/>
                </a:xfrm>
                <a:custGeom>
                  <a:avLst/>
                  <a:gdLst>
                    <a:gd name="T0" fmla="*/ 2 w 47"/>
                    <a:gd name="T1" fmla="*/ 14 h 49"/>
                    <a:gd name="T2" fmla="*/ 14 w 47"/>
                    <a:gd name="T3" fmla="*/ 14 h 49"/>
                    <a:gd name="T4" fmla="*/ 15 w 47"/>
                    <a:gd name="T5" fmla="*/ 10 h 49"/>
                    <a:gd name="T6" fmla="*/ 11 w 47"/>
                    <a:gd name="T7" fmla="*/ 8 h 49"/>
                    <a:gd name="T8" fmla="*/ 20 w 47"/>
                    <a:gd name="T9" fmla="*/ 6 h 49"/>
                    <a:gd name="T10" fmla="*/ 27 w 47"/>
                    <a:gd name="T11" fmla="*/ 0 h 49"/>
                    <a:gd name="T12" fmla="*/ 30 w 47"/>
                    <a:gd name="T13" fmla="*/ 6 h 49"/>
                    <a:gd name="T14" fmla="*/ 38 w 47"/>
                    <a:gd name="T15" fmla="*/ 12 h 49"/>
                    <a:gd name="T16" fmla="*/ 41 w 47"/>
                    <a:gd name="T17" fmla="*/ 16 h 49"/>
                    <a:gd name="T18" fmla="*/ 47 w 47"/>
                    <a:gd name="T19" fmla="*/ 20 h 49"/>
                    <a:gd name="T20" fmla="*/ 47 w 47"/>
                    <a:gd name="T21" fmla="*/ 29 h 49"/>
                    <a:gd name="T22" fmla="*/ 46 w 47"/>
                    <a:gd name="T23" fmla="*/ 38 h 49"/>
                    <a:gd name="T24" fmla="*/ 41 w 47"/>
                    <a:gd name="T25" fmla="*/ 43 h 49"/>
                    <a:gd name="T26" fmla="*/ 32 w 47"/>
                    <a:gd name="T27" fmla="*/ 46 h 49"/>
                    <a:gd name="T28" fmla="*/ 23 w 47"/>
                    <a:gd name="T29" fmla="*/ 32 h 49"/>
                    <a:gd name="T30" fmla="*/ 25 w 47"/>
                    <a:gd name="T31" fmla="*/ 41 h 49"/>
                    <a:gd name="T32" fmla="*/ 19 w 47"/>
                    <a:gd name="T33" fmla="*/ 43 h 49"/>
                    <a:gd name="T34" fmla="*/ 19 w 47"/>
                    <a:gd name="T35" fmla="*/ 48 h 49"/>
                    <a:gd name="T36" fmla="*/ 15 w 47"/>
                    <a:gd name="T37" fmla="*/ 47 h 49"/>
                    <a:gd name="T38" fmla="*/ 9 w 47"/>
                    <a:gd name="T39" fmla="*/ 49 h 49"/>
                    <a:gd name="T40" fmla="*/ 4 w 47"/>
                    <a:gd name="T41" fmla="*/ 45 h 49"/>
                    <a:gd name="T42" fmla="*/ 2 w 47"/>
                    <a:gd name="T43" fmla="*/ 38 h 49"/>
                    <a:gd name="T44" fmla="*/ 0 w 47"/>
                    <a:gd name="T45" fmla="*/ 29 h 49"/>
                    <a:gd name="T46" fmla="*/ 3 w 47"/>
                    <a:gd name="T47" fmla="*/ 22 h 49"/>
                    <a:gd name="T48" fmla="*/ 2 w 47"/>
                    <a:gd name="T49" fmla="*/ 14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49"/>
                    <a:gd name="T77" fmla="*/ 47 w 47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49">
                      <a:moveTo>
                        <a:pt x="2" y="14"/>
                      </a:moveTo>
                      <a:lnTo>
                        <a:pt x="14" y="14"/>
                      </a:lnTo>
                      <a:lnTo>
                        <a:pt x="15" y="10"/>
                      </a:lnTo>
                      <a:lnTo>
                        <a:pt x="11" y="8"/>
                      </a:lnTo>
                      <a:lnTo>
                        <a:pt x="20" y="6"/>
                      </a:lnTo>
                      <a:lnTo>
                        <a:pt x="27" y="0"/>
                      </a:lnTo>
                      <a:lnTo>
                        <a:pt x="30" y="6"/>
                      </a:lnTo>
                      <a:lnTo>
                        <a:pt x="38" y="12"/>
                      </a:lnTo>
                      <a:lnTo>
                        <a:pt x="41" y="16"/>
                      </a:lnTo>
                      <a:lnTo>
                        <a:pt x="47" y="20"/>
                      </a:lnTo>
                      <a:lnTo>
                        <a:pt x="47" y="29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2" y="46"/>
                      </a:lnTo>
                      <a:lnTo>
                        <a:pt x="23" y="32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9" y="48"/>
                      </a:lnTo>
                      <a:lnTo>
                        <a:pt x="15" y="47"/>
                      </a:lnTo>
                      <a:lnTo>
                        <a:pt x="9" y="49"/>
                      </a:lnTo>
                      <a:lnTo>
                        <a:pt x="4" y="45"/>
                      </a:lnTo>
                      <a:lnTo>
                        <a:pt x="2" y="38"/>
                      </a:lnTo>
                      <a:lnTo>
                        <a:pt x="0" y="29"/>
                      </a:lnTo>
                      <a:lnTo>
                        <a:pt x="3" y="22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" name="Freeform 19"/>
                <p:cNvSpPr>
                  <a:spLocks/>
                </p:cNvSpPr>
                <p:nvPr/>
              </p:nvSpPr>
              <p:spPr bwMode="auto">
                <a:xfrm>
                  <a:off x="1798" y="1575"/>
                  <a:ext cx="52" cy="73"/>
                </a:xfrm>
                <a:custGeom>
                  <a:avLst/>
                  <a:gdLst>
                    <a:gd name="T0" fmla="*/ 9 w 52"/>
                    <a:gd name="T1" fmla="*/ 27 h 73"/>
                    <a:gd name="T2" fmla="*/ 17 w 52"/>
                    <a:gd name="T3" fmla="*/ 28 h 73"/>
                    <a:gd name="T4" fmla="*/ 23 w 52"/>
                    <a:gd name="T5" fmla="*/ 32 h 73"/>
                    <a:gd name="T6" fmla="*/ 30 w 52"/>
                    <a:gd name="T7" fmla="*/ 35 h 73"/>
                    <a:gd name="T8" fmla="*/ 39 w 52"/>
                    <a:gd name="T9" fmla="*/ 44 h 73"/>
                    <a:gd name="T10" fmla="*/ 37 w 52"/>
                    <a:gd name="T11" fmla="*/ 35 h 73"/>
                    <a:gd name="T12" fmla="*/ 39 w 52"/>
                    <a:gd name="T13" fmla="*/ 30 h 73"/>
                    <a:gd name="T14" fmla="*/ 33 w 52"/>
                    <a:gd name="T15" fmla="*/ 25 h 73"/>
                    <a:gd name="T16" fmla="*/ 26 w 52"/>
                    <a:gd name="T17" fmla="*/ 28 h 73"/>
                    <a:gd name="T18" fmla="*/ 24 w 52"/>
                    <a:gd name="T19" fmla="*/ 24 h 73"/>
                    <a:gd name="T20" fmla="*/ 24 w 52"/>
                    <a:gd name="T21" fmla="*/ 17 h 73"/>
                    <a:gd name="T22" fmla="*/ 27 w 52"/>
                    <a:gd name="T23" fmla="*/ 14 h 73"/>
                    <a:gd name="T24" fmla="*/ 24 w 52"/>
                    <a:gd name="T25" fmla="*/ 1 h 73"/>
                    <a:gd name="T26" fmla="*/ 28 w 52"/>
                    <a:gd name="T27" fmla="*/ 0 h 73"/>
                    <a:gd name="T28" fmla="*/ 31 w 52"/>
                    <a:gd name="T29" fmla="*/ 11 h 73"/>
                    <a:gd name="T30" fmla="*/ 37 w 52"/>
                    <a:gd name="T31" fmla="*/ 16 h 73"/>
                    <a:gd name="T32" fmla="*/ 44 w 52"/>
                    <a:gd name="T33" fmla="*/ 22 h 73"/>
                    <a:gd name="T34" fmla="*/ 48 w 52"/>
                    <a:gd name="T35" fmla="*/ 20 h 73"/>
                    <a:gd name="T36" fmla="*/ 52 w 52"/>
                    <a:gd name="T37" fmla="*/ 31 h 73"/>
                    <a:gd name="T38" fmla="*/ 50 w 52"/>
                    <a:gd name="T39" fmla="*/ 40 h 73"/>
                    <a:gd name="T40" fmla="*/ 46 w 52"/>
                    <a:gd name="T41" fmla="*/ 43 h 73"/>
                    <a:gd name="T42" fmla="*/ 45 w 52"/>
                    <a:gd name="T43" fmla="*/ 49 h 73"/>
                    <a:gd name="T44" fmla="*/ 40 w 52"/>
                    <a:gd name="T45" fmla="*/ 56 h 73"/>
                    <a:gd name="T46" fmla="*/ 41 w 52"/>
                    <a:gd name="T47" fmla="*/ 60 h 73"/>
                    <a:gd name="T48" fmla="*/ 40 w 52"/>
                    <a:gd name="T49" fmla="*/ 67 h 73"/>
                    <a:gd name="T50" fmla="*/ 33 w 52"/>
                    <a:gd name="T51" fmla="*/ 67 h 73"/>
                    <a:gd name="T52" fmla="*/ 27 w 52"/>
                    <a:gd name="T53" fmla="*/ 73 h 73"/>
                    <a:gd name="T54" fmla="*/ 23 w 52"/>
                    <a:gd name="T55" fmla="*/ 65 h 73"/>
                    <a:gd name="T56" fmla="*/ 23 w 52"/>
                    <a:gd name="T57" fmla="*/ 59 h 73"/>
                    <a:gd name="T58" fmla="*/ 20 w 52"/>
                    <a:gd name="T59" fmla="*/ 59 h 73"/>
                    <a:gd name="T60" fmla="*/ 16 w 52"/>
                    <a:gd name="T61" fmla="*/ 55 h 73"/>
                    <a:gd name="T62" fmla="*/ 10 w 52"/>
                    <a:gd name="T63" fmla="*/ 57 h 73"/>
                    <a:gd name="T64" fmla="*/ 10 w 52"/>
                    <a:gd name="T65" fmla="*/ 52 h 73"/>
                    <a:gd name="T66" fmla="*/ 4 w 52"/>
                    <a:gd name="T67" fmla="*/ 49 h 73"/>
                    <a:gd name="T68" fmla="*/ 0 w 52"/>
                    <a:gd name="T69" fmla="*/ 45 h 73"/>
                    <a:gd name="T70" fmla="*/ 2 w 52"/>
                    <a:gd name="T71" fmla="*/ 39 h 73"/>
                    <a:gd name="T72" fmla="*/ 9 w 52"/>
                    <a:gd name="T73" fmla="*/ 35 h 73"/>
                    <a:gd name="T74" fmla="*/ 9 w 52"/>
                    <a:gd name="T75" fmla="*/ 27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2"/>
                    <a:gd name="T115" fmla="*/ 0 h 73"/>
                    <a:gd name="T116" fmla="*/ 52 w 52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2" h="73">
                      <a:moveTo>
                        <a:pt x="9" y="27"/>
                      </a:moveTo>
                      <a:lnTo>
                        <a:pt x="17" y="28"/>
                      </a:lnTo>
                      <a:lnTo>
                        <a:pt x="23" y="32"/>
                      </a:lnTo>
                      <a:lnTo>
                        <a:pt x="30" y="35"/>
                      </a:lnTo>
                      <a:lnTo>
                        <a:pt x="39" y="44"/>
                      </a:lnTo>
                      <a:lnTo>
                        <a:pt x="37" y="35"/>
                      </a:lnTo>
                      <a:lnTo>
                        <a:pt x="39" y="30"/>
                      </a:lnTo>
                      <a:lnTo>
                        <a:pt x="33" y="25"/>
                      </a:lnTo>
                      <a:lnTo>
                        <a:pt x="26" y="28"/>
                      </a:lnTo>
                      <a:lnTo>
                        <a:pt x="24" y="24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1" y="11"/>
                      </a:lnTo>
                      <a:lnTo>
                        <a:pt x="37" y="16"/>
                      </a:lnTo>
                      <a:lnTo>
                        <a:pt x="44" y="22"/>
                      </a:lnTo>
                      <a:lnTo>
                        <a:pt x="48" y="20"/>
                      </a:lnTo>
                      <a:lnTo>
                        <a:pt x="52" y="31"/>
                      </a:lnTo>
                      <a:lnTo>
                        <a:pt x="50" y="40"/>
                      </a:lnTo>
                      <a:lnTo>
                        <a:pt x="46" y="43"/>
                      </a:lnTo>
                      <a:lnTo>
                        <a:pt x="45" y="49"/>
                      </a:lnTo>
                      <a:lnTo>
                        <a:pt x="40" y="56"/>
                      </a:lnTo>
                      <a:lnTo>
                        <a:pt x="41" y="60"/>
                      </a:lnTo>
                      <a:lnTo>
                        <a:pt x="40" y="67"/>
                      </a:lnTo>
                      <a:lnTo>
                        <a:pt x="33" y="67"/>
                      </a:lnTo>
                      <a:lnTo>
                        <a:pt x="27" y="73"/>
                      </a:lnTo>
                      <a:lnTo>
                        <a:pt x="23" y="65"/>
                      </a:lnTo>
                      <a:lnTo>
                        <a:pt x="23" y="59"/>
                      </a:lnTo>
                      <a:lnTo>
                        <a:pt x="20" y="59"/>
                      </a:lnTo>
                      <a:lnTo>
                        <a:pt x="16" y="55"/>
                      </a:lnTo>
                      <a:lnTo>
                        <a:pt x="10" y="57"/>
                      </a:lnTo>
                      <a:lnTo>
                        <a:pt x="10" y="52"/>
                      </a:lnTo>
                      <a:lnTo>
                        <a:pt x="4" y="49"/>
                      </a:lnTo>
                      <a:lnTo>
                        <a:pt x="0" y="45"/>
                      </a:lnTo>
                      <a:lnTo>
                        <a:pt x="2" y="39"/>
                      </a:lnTo>
                      <a:lnTo>
                        <a:pt x="9" y="35"/>
                      </a:lnTo>
                      <a:lnTo>
                        <a:pt x="9" y="2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1701" y="1313"/>
                  <a:ext cx="46" cy="53"/>
                </a:xfrm>
                <a:custGeom>
                  <a:avLst/>
                  <a:gdLst>
                    <a:gd name="T0" fmla="*/ 1 w 46"/>
                    <a:gd name="T1" fmla="*/ 20 h 53"/>
                    <a:gd name="T2" fmla="*/ 3 w 46"/>
                    <a:gd name="T3" fmla="*/ 13 h 53"/>
                    <a:gd name="T4" fmla="*/ 9 w 46"/>
                    <a:gd name="T5" fmla="*/ 9 h 53"/>
                    <a:gd name="T6" fmla="*/ 12 w 46"/>
                    <a:gd name="T7" fmla="*/ 10 h 53"/>
                    <a:gd name="T8" fmla="*/ 12 w 46"/>
                    <a:gd name="T9" fmla="*/ 0 h 53"/>
                    <a:gd name="T10" fmla="*/ 16 w 46"/>
                    <a:gd name="T11" fmla="*/ 0 h 53"/>
                    <a:gd name="T12" fmla="*/ 18 w 46"/>
                    <a:gd name="T13" fmla="*/ 2 h 53"/>
                    <a:gd name="T14" fmla="*/ 23 w 46"/>
                    <a:gd name="T15" fmla="*/ 13 h 53"/>
                    <a:gd name="T16" fmla="*/ 24 w 46"/>
                    <a:gd name="T17" fmla="*/ 4 h 53"/>
                    <a:gd name="T18" fmla="*/ 31 w 46"/>
                    <a:gd name="T19" fmla="*/ 4 h 53"/>
                    <a:gd name="T20" fmla="*/ 36 w 46"/>
                    <a:gd name="T21" fmla="*/ 9 h 53"/>
                    <a:gd name="T22" fmla="*/ 43 w 46"/>
                    <a:gd name="T23" fmla="*/ 16 h 53"/>
                    <a:gd name="T24" fmla="*/ 45 w 46"/>
                    <a:gd name="T25" fmla="*/ 24 h 53"/>
                    <a:gd name="T26" fmla="*/ 46 w 46"/>
                    <a:gd name="T27" fmla="*/ 35 h 53"/>
                    <a:gd name="T28" fmla="*/ 32 w 46"/>
                    <a:gd name="T29" fmla="*/ 39 h 53"/>
                    <a:gd name="T30" fmla="*/ 28 w 46"/>
                    <a:gd name="T31" fmla="*/ 36 h 53"/>
                    <a:gd name="T32" fmla="*/ 26 w 46"/>
                    <a:gd name="T33" fmla="*/ 42 h 53"/>
                    <a:gd name="T34" fmla="*/ 17 w 46"/>
                    <a:gd name="T35" fmla="*/ 43 h 53"/>
                    <a:gd name="T36" fmla="*/ 11 w 46"/>
                    <a:gd name="T37" fmla="*/ 48 h 53"/>
                    <a:gd name="T38" fmla="*/ 5 w 46"/>
                    <a:gd name="T39" fmla="*/ 53 h 53"/>
                    <a:gd name="T40" fmla="*/ 1 w 46"/>
                    <a:gd name="T41" fmla="*/ 48 h 53"/>
                    <a:gd name="T42" fmla="*/ 1 w 46"/>
                    <a:gd name="T43" fmla="*/ 37 h 53"/>
                    <a:gd name="T44" fmla="*/ 0 w 46"/>
                    <a:gd name="T45" fmla="*/ 25 h 53"/>
                    <a:gd name="T46" fmla="*/ 1 w 46"/>
                    <a:gd name="T47" fmla="*/ 20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"/>
                    <a:gd name="T73" fmla="*/ 0 h 53"/>
                    <a:gd name="T74" fmla="*/ 46 w 46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" h="53">
                      <a:moveTo>
                        <a:pt x="1" y="20"/>
                      </a:moveTo>
                      <a:lnTo>
                        <a:pt x="3" y="13"/>
                      </a:lnTo>
                      <a:lnTo>
                        <a:pt x="9" y="9"/>
                      </a:lnTo>
                      <a:lnTo>
                        <a:pt x="12" y="1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3" y="13"/>
                      </a:lnTo>
                      <a:lnTo>
                        <a:pt x="24" y="4"/>
                      </a:lnTo>
                      <a:lnTo>
                        <a:pt x="31" y="4"/>
                      </a:lnTo>
                      <a:lnTo>
                        <a:pt x="36" y="9"/>
                      </a:lnTo>
                      <a:lnTo>
                        <a:pt x="43" y="16"/>
                      </a:lnTo>
                      <a:lnTo>
                        <a:pt x="45" y="24"/>
                      </a:lnTo>
                      <a:lnTo>
                        <a:pt x="46" y="35"/>
                      </a:lnTo>
                      <a:lnTo>
                        <a:pt x="32" y="39"/>
                      </a:lnTo>
                      <a:lnTo>
                        <a:pt x="28" y="36"/>
                      </a:lnTo>
                      <a:lnTo>
                        <a:pt x="26" y="42"/>
                      </a:lnTo>
                      <a:lnTo>
                        <a:pt x="17" y="43"/>
                      </a:lnTo>
                      <a:lnTo>
                        <a:pt x="11" y="48"/>
                      </a:lnTo>
                      <a:lnTo>
                        <a:pt x="5" y="53"/>
                      </a:lnTo>
                      <a:lnTo>
                        <a:pt x="1" y="48"/>
                      </a:lnTo>
                      <a:lnTo>
                        <a:pt x="1" y="37"/>
                      </a:lnTo>
                      <a:lnTo>
                        <a:pt x="0" y="25"/>
                      </a:lnTo>
                      <a:lnTo>
                        <a:pt x="1" y="2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1369" y="1492"/>
                  <a:ext cx="50" cy="68"/>
                </a:xfrm>
                <a:custGeom>
                  <a:avLst/>
                  <a:gdLst>
                    <a:gd name="T0" fmla="*/ 0 w 50"/>
                    <a:gd name="T1" fmla="*/ 6 h 68"/>
                    <a:gd name="T2" fmla="*/ 0 w 50"/>
                    <a:gd name="T3" fmla="*/ 9 h 68"/>
                    <a:gd name="T4" fmla="*/ 0 w 50"/>
                    <a:gd name="T5" fmla="*/ 15 h 68"/>
                    <a:gd name="T6" fmla="*/ 1 w 50"/>
                    <a:gd name="T7" fmla="*/ 24 h 68"/>
                    <a:gd name="T8" fmla="*/ 1 w 50"/>
                    <a:gd name="T9" fmla="*/ 31 h 68"/>
                    <a:gd name="T10" fmla="*/ 2 w 50"/>
                    <a:gd name="T11" fmla="*/ 43 h 68"/>
                    <a:gd name="T12" fmla="*/ 4 w 50"/>
                    <a:gd name="T13" fmla="*/ 54 h 68"/>
                    <a:gd name="T14" fmla="*/ 11 w 50"/>
                    <a:gd name="T15" fmla="*/ 61 h 68"/>
                    <a:gd name="T16" fmla="*/ 17 w 50"/>
                    <a:gd name="T17" fmla="*/ 59 h 68"/>
                    <a:gd name="T18" fmla="*/ 21 w 50"/>
                    <a:gd name="T19" fmla="*/ 61 h 68"/>
                    <a:gd name="T20" fmla="*/ 27 w 50"/>
                    <a:gd name="T21" fmla="*/ 63 h 68"/>
                    <a:gd name="T22" fmla="*/ 40 w 50"/>
                    <a:gd name="T23" fmla="*/ 68 h 68"/>
                    <a:gd name="T24" fmla="*/ 44 w 50"/>
                    <a:gd name="T25" fmla="*/ 65 h 68"/>
                    <a:gd name="T26" fmla="*/ 42 w 50"/>
                    <a:gd name="T27" fmla="*/ 64 h 68"/>
                    <a:gd name="T28" fmla="*/ 41 w 50"/>
                    <a:gd name="T29" fmla="*/ 61 h 68"/>
                    <a:gd name="T30" fmla="*/ 42 w 50"/>
                    <a:gd name="T31" fmla="*/ 56 h 68"/>
                    <a:gd name="T32" fmla="*/ 42 w 50"/>
                    <a:gd name="T33" fmla="*/ 54 h 68"/>
                    <a:gd name="T34" fmla="*/ 50 w 50"/>
                    <a:gd name="T35" fmla="*/ 47 h 68"/>
                    <a:gd name="T36" fmla="*/ 46 w 50"/>
                    <a:gd name="T37" fmla="*/ 43 h 68"/>
                    <a:gd name="T38" fmla="*/ 36 w 50"/>
                    <a:gd name="T39" fmla="*/ 42 h 68"/>
                    <a:gd name="T40" fmla="*/ 32 w 50"/>
                    <a:gd name="T41" fmla="*/ 37 h 68"/>
                    <a:gd name="T42" fmla="*/ 30 w 50"/>
                    <a:gd name="T43" fmla="*/ 29 h 68"/>
                    <a:gd name="T44" fmla="*/ 18 w 50"/>
                    <a:gd name="T45" fmla="*/ 26 h 68"/>
                    <a:gd name="T46" fmla="*/ 21 w 50"/>
                    <a:gd name="T47" fmla="*/ 35 h 68"/>
                    <a:gd name="T48" fmla="*/ 28 w 50"/>
                    <a:gd name="T49" fmla="*/ 45 h 68"/>
                    <a:gd name="T50" fmla="*/ 35 w 50"/>
                    <a:gd name="T51" fmla="*/ 55 h 68"/>
                    <a:gd name="T52" fmla="*/ 35 w 50"/>
                    <a:gd name="T53" fmla="*/ 59 h 68"/>
                    <a:gd name="T54" fmla="*/ 31 w 50"/>
                    <a:gd name="T55" fmla="*/ 55 h 68"/>
                    <a:gd name="T56" fmla="*/ 26 w 50"/>
                    <a:gd name="T57" fmla="*/ 55 h 68"/>
                    <a:gd name="T58" fmla="*/ 25 w 50"/>
                    <a:gd name="T59" fmla="*/ 51 h 68"/>
                    <a:gd name="T60" fmla="*/ 26 w 50"/>
                    <a:gd name="T61" fmla="*/ 47 h 68"/>
                    <a:gd name="T62" fmla="*/ 21 w 50"/>
                    <a:gd name="T63" fmla="*/ 45 h 68"/>
                    <a:gd name="T64" fmla="*/ 21 w 50"/>
                    <a:gd name="T65" fmla="*/ 57 h 68"/>
                    <a:gd name="T66" fmla="*/ 18 w 50"/>
                    <a:gd name="T67" fmla="*/ 55 h 68"/>
                    <a:gd name="T68" fmla="*/ 17 w 50"/>
                    <a:gd name="T69" fmla="*/ 43 h 68"/>
                    <a:gd name="T70" fmla="*/ 11 w 50"/>
                    <a:gd name="T71" fmla="*/ 37 h 68"/>
                    <a:gd name="T72" fmla="*/ 10 w 50"/>
                    <a:gd name="T73" fmla="*/ 28 h 68"/>
                    <a:gd name="T74" fmla="*/ 6 w 50"/>
                    <a:gd name="T75" fmla="*/ 21 h 68"/>
                    <a:gd name="T76" fmla="*/ 6 w 50"/>
                    <a:gd name="T77" fmla="*/ 14 h 68"/>
                    <a:gd name="T78" fmla="*/ 4 w 50"/>
                    <a:gd name="T79" fmla="*/ 10 h 68"/>
                    <a:gd name="T80" fmla="*/ 7 w 50"/>
                    <a:gd name="T81" fmla="*/ 0 h 68"/>
                    <a:gd name="T82" fmla="*/ 0 w 50"/>
                    <a:gd name="T83" fmla="*/ 6 h 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68"/>
                    <a:gd name="T128" fmla="*/ 50 w 50"/>
                    <a:gd name="T129" fmla="*/ 68 h 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68">
                      <a:moveTo>
                        <a:pt x="0" y="6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1" y="31"/>
                      </a:lnTo>
                      <a:lnTo>
                        <a:pt x="2" y="43"/>
                      </a:lnTo>
                      <a:lnTo>
                        <a:pt x="4" y="54"/>
                      </a:lnTo>
                      <a:lnTo>
                        <a:pt x="11" y="61"/>
                      </a:lnTo>
                      <a:lnTo>
                        <a:pt x="17" y="59"/>
                      </a:lnTo>
                      <a:lnTo>
                        <a:pt x="21" y="61"/>
                      </a:lnTo>
                      <a:lnTo>
                        <a:pt x="27" y="63"/>
                      </a:lnTo>
                      <a:lnTo>
                        <a:pt x="40" y="68"/>
                      </a:lnTo>
                      <a:lnTo>
                        <a:pt x="44" y="65"/>
                      </a:lnTo>
                      <a:lnTo>
                        <a:pt x="42" y="64"/>
                      </a:lnTo>
                      <a:lnTo>
                        <a:pt x="41" y="61"/>
                      </a:lnTo>
                      <a:lnTo>
                        <a:pt x="42" y="56"/>
                      </a:lnTo>
                      <a:lnTo>
                        <a:pt x="42" y="54"/>
                      </a:lnTo>
                      <a:lnTo>
                        <a:pt x="50" y="47"/>
                      </a:lnTo>
                      <a:lnTo>
                        <a:pt x="46" y="43"/>
                      </a:lnTo>
                      <a:lnTo>
                        <a:pt x="36" y="42"/>
                      </a:lnTo>
                      <a:lnTo>
                        <a:pt x="32" y="37"/>
                      </a:lnTo>
                      <a:lnTo>
                        <a:pt x="30" y="29"/>
                      </a:lnTo>
                      <a:lnTo>
                        <a:pt x="18" y="26"/>
                      </a:lnTo>
                      <a:lnTo>
                        <a:pt x="21" y="35"/>
                      </a:lnTo>
                      <a:lnTo>
                        <a:pt x="28" y="45"/>
                      </a:lnTo>
                      <a:lnTo>
                        <a:pt x="35" y="55"/>
                      </a:lnTo>
                      <a:lnTo>
                        <a:pt x="35" y="59"/>
                      </a:lnTo>
                      <a:lnTo>
                        <a:pt x="31" y="55"/>
                      </a:lnTo>
                      <a:lnTo>
                        <a:pt x="26" y="55"/>
                      </a:lnTo>
                      <a:lnTo>
                        <a:pt x="25" y="51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21" y="57"/>
                      </a:lnTo>
                      <a:lnTo>
                        <a:pt x="18" y="55"/>
                      </a:lnTo>
                      <a:lnTo>
                        <a:pt x="17" y="43"/>
                      </a:lnTo>
                      <a:lnTo>
                        <a:pt x="11" y="37"/>
                      </a:lnTo>
                      <a:lnTo>
                        <a:pt x="10" y="28"/>
                      </a:lnTo>
                      <a:lnTo>
                        <a:pt x="6" y="21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1211" y="1558"/>
                  <a:ext cx="37" cy="69"/>
                </a:xfrm>
                <a:custGeom>
                  <a:avLst/>
                  <a:gdLst>
                    <a:gd name="T0" fmla="*/ 17 w 37"/>
                    <a:gd name="T1" fmla="*/ 41 h 69"/>
                    <a:gd name="T2" fmla="*/ 24 w 37"/>
                    <a:gd name="T3" fmla="*/ 50 h 69"/>
                    <a:gd name="T4" fmla="*/ 37 w 37"/>
                    <a:gd name="T5" fmla="*/ 37 h 69"/>
                    <a:gd name="T6" fmla="*/ 33 w 37"/>
                    <a:gd name="T7" fmla="*/ 17 h 69"/>
                    <a:gd name="T8" fmla="*/ 25 w 37"/>
                    <a:gd name="T9" fmla="*/ 16 h 69"/>
                    <a:gd name="T10" fmla="*/ 22 w 37"/>
                    <a:gd name="T11" fmla="*/ 12 h 69"/>
                    <a:gd name="T12" fmla="*/ 20 w 37"/>
                    <a:gd name="T13" fmla="*/ 4 h 69"/>
                    <a:gd name="T14" fmla="*/ 13 w 37"/>
                    <a:gd name="T15" fmla="*/ 0 h 69"/>
                    <a:gd name="T16" fmla="*/ 8 w 37"/>
                    <a:gd name="T17" fmla="*/ 12 h 69"/>
                    <a:gd name="T18" fmla="*/ 9 w 37"/>
                    <a:gd name="T19" fmla="*/ 20 h 69"/>
                    <a:gd name="T20" fmla="*/ 6 w 37"/>
                    <a:gd name="T21" fmla="*/ 30 h 69"/>
                    <a:gd name="T22" fmla="*/ 0 w 37"/>
                    <a:gd name="T23" fmla="*/ 37 h 69"/>
                    <a:gd name="T24" fmla="*/ 0 w 37"/>
                    <a:gd name="T25" fmla="*/ 49 h 69"/>
                    <a:gd name="T26" fmla="*/ 8 w 37"/>
                    <a:gd name="T27" fmla="*/ 45 h 69"/>
                    <a:gd name="T28" fmla="*/ 10 w 37"/>
                    <a:gd name="T29" fmla="*/ 51 h 69"/>
                    <a:gd name="T30" fmla="*/ 8 w 37"/>
                    <a:gd name="T31" fmla="*/ 57 h 69"/>
                    <a:gd name="T32" fmla="*/ 8 w 37"/>
                    <a:gd name="T33" fmla="*/ 65 h 69"/>
                    <a:gd name="T34" fmla="*/ 16 w 37"/>
                    <a:gd name="T35" fmla="*/ 69 h 69"/>
                    <a:gd name="T36" fmla="*/ 25 w 37"/>
                    <a:gd name="T37" fmla="*/ 62 h 69"/>
                    <a:gd name="T38" fmla="*/ 17 w 37"/>
                    <a:gd name="T39" fmla="*/ 50 h 69"/>
                    <a:gd name="T40" fmla="*/ 17 w 37"/>
                    <a:gd name="T41" fmla="*/ 41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69"/>
                    <a:gd name="T65" fmla="*/ 37 w 37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69">
                      <a:moveTo>
                        <a:pt x="17" y="41"/>
                      </a:moveTo>
                      <a:lnTo>
                        <a:pt x="24" y="50"/>
                      </a:lnTo>
                      <a:lnTo>
                        <a:pt x="37" y="37"/>
                      </a:lnTo>
                      <a:lnTo>
                        <a:pt x="33" y="17"/>
                      </a:lnTo>
                      <a:lnTo>
                        <a:pt x="25" y="16"/>
                      </a:lnTo>
                      <a:lnTo>
                        <a:pt x="22" y="12"/>
                      </a:lnTo>
                      <a:lnTo>
                        <a:pt x="20" y="4"/>
                      </a:lnTo>
                      <a:lnTo>
                        <a:pt x="13" y="0"/>
                      </a:lnTo>
                      <a:lnTo>
                        <a:pt x="8" y="12"/>
                      </a:lnTo>
                      <a:lnTo>
                        <a:pt x="9" y="20"/>
                      </a:lnTo>
                      <a:lnTo>
                        <a:pt x="6" y="30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8" y="45"/>
                      </a:lnTo>
                      <a:lnTo>
                        <a:pt x="10" y="51"/>
                      </a:lnTo>
                      <a:lnTo>
                        <a:pt x="8" y="57"/>
                      </a:lnTo>
                      <a:lnTo>
                        <a:pt x="8" y="65"/>
                      </a:lnTo>
                      <a:lnTo>
                        <a:pt x="16" y="69"/>
                      </a:lnTo>
                      <a:lnTo>
                        <a:pt x="25" y="62"/>
                      </a:lnTo>
                      <a:lnTo>
                        <a:pt x="17" y="50"/>
                      </a:lnTo>
                      <a:lnTo>
                        <a:pt x="17" y="4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1333" y="1574"/>
                  <a:ext cx="90" cy="175"/>
                </a:xfrm>
                <a:custGeom>
                  <a:avLst/>
                  <a:gdLst>
                    <a:gd name="T0" fmla="*/ 19 w 90"/>
                    <a:gd name="T1" fmla="*/ 0 h 175"/>
                    <a:gd name="T2" fmla="*/ 29 w 90"/>
                    <a:gd name="T3" fmla="*/ 4 h 175"/>
                    <a:gd name="T4" fmla="*/ 35 w 90"/>
                    <a:gd name="T5" fmla="*/ 16 h 175"/>
                    <a:gd name="T6" fmla="*/ 43 w 90"/>
                    <a:gd name="T7" fmla="*/ 29 h 175"/>
                    <a:gd name="T8" fmla="*/ 46 w 90"/>
                    <a:gd name="T9" fmla="*/ 41 h 175"/>
                    <a:gd name="T10" fmla="*/ 51 w 90"/>
                    <a:gd name="T11" fmla="*/ 53 h 175"/>
                    <a:gd name="T12" fmla="*/ 63 w 90"/>
                    <a:gd name="T13" fmla="*/ 60 h 175"/>
                    <a:gd name="T14" fmla="*/ 77 w 90"/>
                    <a:gd name="T15" fmla="*/ 73 h 175"/>
                    <a:gd name="T16" fmla="*/ 87 w 90"/>
                    <a:gd name="T17" fmla="*/ 94 h 175"/>
                    <a:gd name="T18" fmla="*/ 90 w 90"/>
                    <a:gd name="T19" fmla="*/ 116 h 175"/>
                    <a:gd name="T20" fmla="*/ 86 w 90"/>
                    <a:gd name="T21" fmla="*/ 135 h 175"/>
                    <a:gd name="T22" fmla="*/ 71 w 90"/>
                    <a:gd name="T23" fmla="*/ 136 h 175"/>
                    <a:gd name="T24" fmla="*/ 62 w 90"/>
                    <a:gd name="T25" fmla="*/ 137 h 175"/>
                    <a:gd name="T26" fmla="*/ 59 w 90"/>
                    <a:gd name="T27" fmla="*/ 126 h 175"/>
                    <a:gd name="T28" fmla="*/ 51 w 90"/>
                    <a:gd name="T29" fmla="*/ 136 h 175"/>
                    <a:gd name="T30" fmla="*/ 45 w 90"/>
                    <a:gd name="T31" fmla="*/ 147 h 175"/>
                    <a:gd name="T32" fmla="*/ 42 w 90"/>
                    <a:gd name="T33" fmla="*/ 137 h 175"/>
                    <a:gd name="T34" fmla="*/ 41 w 90"/>
                    <a:gd name="T35" fmla="*/ 132 h 175"/>
                    <a:gd name="T36" fmla="*/ 34 w 90"/>
                    <a:gd name="T37" fmla="*/ 139 h 175"/>
                    <a:gd name="T38" fmla="*/ 39 w 90"/>
                    <a:gd name="T39" fmla="*/ 152 h 175"/>
                    <a:gd name="T40" fmla="*/ 43 w 90"/>
                    <a:gd name="T41" fmla="*/ 155 h 175"/>
                    <a:gd name="T42" fmla="*/ 45 w 90"/>
                    <a:gd name="T43" fmla="*/ 158 h 175"/>
                    <a:gd name="T44" fmla="*/ 44 w 90"/>
                    <a:gd name="T45" fmla="*/ 160 h 175"/>
                    <a:gd name="T46" fmla="*/ 41 w 90"/>
                    <a:gd name="T47" fmla="*/ 163 h 175"/>
                    <a:gd name="T48" fmla="*/ 27 w 90"/>
                    <a:gd name="T49" fmla="*/ 151 h 175"/>
                    <a:gd name="T50" fmla="*/ 22 w 90"/>
                    <a:gd name="T51" fmla="*/ 148 h 175"/>
                    <a:gd name="T52" fmla="*/ 28 w 90"/>
                    <a:gd name="T53" fmla="*/ 162 h 175"/>
                    <a:gd name="T54" fmla="*/ 40 w 90"/>
                    <a:gd name="T55" fmla="*/ 169 h 175"/>
                    <a:gd name="T56" fmla="*/ 24 w 90"/>
                    <a:gd name="T57" fmla="*/ 165 h 175"/>
                    <a:gd name="T58" fmla="*/ 16 w 90"/>
                    <a:gd name="T59" fmla="*/ 151 h 175"/>
                    <a:gd name="T60" fmla="*/ 13 w 90"/>
                    <a:gd name="T61" fmla="*/ 139 h 175"/>
                    <a:gd name="T62" fmla="*/ 22 w 90"/>
                    <a:gd name="T63" fmla="*/ 130 h 175"/>
                    <a:gd name="T64" fmla="*/ 12 w 90"/>
                    <a:gd name="T65" fmla="*/ 123 h 175"/>
                    <a:gd name="T66" fmla="*/ 0 w 90"/>
                    <a:gd name="T67" fmla="*/ 114 h 175"/>
                    <a:gd name="T68" fmla="*/ 4 w 90"/>
                    <a:gd name="T69" fmla="*/ 95 h 175"/>
                    <a:gd name="T70" fmla="*/ 11 w 90"/>
                    <a:gd name="T71" fmla="*/ 95 h 175"/>
                    <a:gd name="T72" fmla="*/ 9 w 90"/>
                    <a:gd name="T73" fmla="*/ 79 h 175"/>
                    <a:gd name="T74" fmla="*/ 5 w 90"/>
                    <a:gd name="T75" fmla="*/ 63 h 175"/>
                    <a:gd name="T76" fmla="*/ 16 w 90"/>
                    <a:gd name="T77" fmla="*/ 58 h 175"/>
                    <a:gd name="T78" fmla="*/ 1 w 90"/>
                    <a:gd name="T79" fmla="*/ 23 h 175"/>
                    <a:gd name="T80" fmla="*/ 4 w 90"/>
                    <a:gd name="T81" fmla="*/ 2 h 1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0"/>
                    <a:gd name="T124" fmla="*/ 0 h 175"/>
                    <a:gd name="T125" fmla="*/ 90 w 90"/>
                    <a:gd name="T126" fmla="*/ 175 h 17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0" h="175">
                      <a:moveTo>
                        <a:pt x="13" y="0"/>
                      </a:moveTo>
                      <a:lnTo>
                        <a:pt x="19" y="0"/>
                      </a:lnTo>
                      <a:lnTo>
                        <a:pt x="22" y="4"/>
                      </a:lnTo>
                      <a:lnTo>
                        <a:pt x="29" y="4"/>
                      </a:lnTo>
                      <a:lnTo>
                        <a:pt x="32" y="9"/>
                      </a:lnTo>
                      <a:lnTo>
                        <a:pt x="35" y="16"/>
                      </a:lnTo>
                      <a:lnTo>
                        <a:pt x="39" y="22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6" y="41"/>
                      </a:lnTo>
                      <a:lnTo>
                        <a:pt x="49" y="45"/>
                      </a:lnTo>
                      <a:lnTo>
                        <a:pt x="51" y="53"/>
                      </a:lnTo>
                      <a:lnTo>
                        <a:pt x="54" y="57"/>
                      </a:lnTo>
                      <a:lnTo>
                        <a:pt x="63" y="60"/>
                      </a:lnTo>
                      <a:lnTo>
                        <a:pt x="68" y="66"/>
                      </a:lnTo>
                      <a:lnTo>
                        <a:pt x="77" y="73"/>
                      </a:lnTo>
                      <a:lnTo>
                        <a:pt x="85" y="85"/>
                      </a:lnTo>
                      <a:lnTo>
                        <a:pt x="87" y="94"/>
                      </a:lnTo>
                      <a:lnTo>
                        <a:pt x="86" y="103"/>
                      </a:lnTo>
                      <a:lnTo>
                        <a:pt x="90" y="116"/>
                      </a:lnTo>
                      <a:lnTo>
                        <a:pt x="89" y="126"/>
                      </a:lnTo>
                      <a:lnTo>
                        <a:pt x="86" y="135"/>
                      </a:lnTo>
                      <a:lnTo>
                        <a:pt x="77" y="138"/>
                      </a:lnTo>
                      <a:lnTo>
                        <a:pt x="71" y="136"/>
                      </a:lnTo>
                      <a:lnTo>
                        <a:pt x="67" y="133"/>
                      </a:lnTo>
                      <a:lnTo>
                        <a:pt x="62" y="137"/>
                      </a:lnTo>
                      <a:lnTo>
                        <a:pt x="60" y="132"/>
                      </a:lnTo>
                      <a:lnTo>
                        <a:pt x="59" y="126"/>
                      </a:lnTo>
                      <a:lnTo>
                        <a:pt x="57" y="133"/>
                      </a:lnTo>
                      <a:lnTo>
                        <a:pt x="51" y="136"/>
                      </a:lnTo>
                      <a:lnTo>
                        <a:pt x="51" y="143"/>
                      </a:lnTo>
                      <a:lnTo>
                        <a:pt x="45" y="147"/>
                      </a:lnTo>
                      <a:lnTo>
                        <a:pt x="45" y="140"/>
                      </a:lnTo>
                      <a:lnTo>
                        <a:pt x="42" y="137"/>
                      </a:lnTo>
                      <a:lnTo>
                        <a:pt x="45" y="134"/>
                      </a:lnTo>
                      <a:lnTo>
                        <a:pt x="41" y="132"/>
                      </a:lnTo>
                      <a:lnTo>
                        <a:pt x="37" y="138"/>
                      </a:lnTo>
                      <a:lnTo>
                        <a:pt x="34" y="139"/>
                      </a:lnTo>
                      <a:lnTo>
                        <a:pt x="40" y="144"/>
                      </a:lnTo>
                      <a:lnTo>
                        <a:pt x="39" y="152"/>
                      </a:lnTo>
                      <a:lnTo>
                        <a:pt x="40" y="153"/>
                      </a:lnTo>
                      <a:lnTo>
                        <a:pt x="43" y="155"/>
                      </a:lnTo>
                      <a:lnTo>
                        <a:pt x="44" y="156"/>
                      </a:lnTo>
                      <a:lnTo>
                        <a:pt x="45" y="158"/>
                      </a:lnTo>
                      <a:lnTo>
                        <a:pt x="44" y="159"/>
                      </a:lnTo>
                      <a:lnTo>
                        <a:pt x="44" y="160"/>
                      </a:lnTo>
                      <a:lnTo>
                        <a:pt x="42" y="163"/>
                      </a:lnTo>
                      <a:lnTo>
                        <a:pt x="41" y="163"/>
                      </a:lnTo>
                      <a:lnTo>
                        <a:pt x="33" y="157"/>
                      </a:lnTo>
                      <a:lnTo>
                        <a:pt x="27" y="151"/>
                      </a:lnTo>
                      <a:lnTo>
                        <a:pt x="27" y="144"/>
                      </a:lnTo>
                      <a:lnTo>
                        <a:pt x="22" y="148"/>
                      </a:lnTo>
                      <a:lnTo>
                        <a:pt x="25" y="153"/>
                      </a:lnTo>
                      <a:lnTo>
                        <a:pt x="28" y="162"/>
                      </a:lnTo>
                      <a:lnTo>
                        <a:pt x="35" y="163"/>
                      </a:lnTo>
                      <a:lnTo>
                        <a:pt x="40" y="169"/>
                      </a:lnTo>
                      <a:lnTo>
                        <a:pt x="29" y="175"/>
                      </a:lnTo>
                      <a:lnTo>
                        <a:pt x="24" y="165"/>
                      </a:lnTo>
                      <a:lnTo>
                        <a:pt x="19" y="156"/>
                      </a:lnTo>
                      <a:lnTo>
                        <a:pt x="16" y="151"/>
                      </a:lnTo>
                      <a:lnTo>
                        <a:pt x="18" y="144"/>
                      </a:lnTo>
                      <a:lnTo>
                        <a:pt x="13" y="139"/>
                      </a:lnTo>
                      <a:lnTo>
                        <a:pt x="15" y="131"/>
                      </a:lnTo>
                      <a:lnTo>
                        <a:pt x="22" y="130"/>
                      </a:lnTo>
                      <a:lnTo>
                        <a:pt x="21" y="124"/>
                      </a:lnTo>
                      <a:lnTo>
                        <a:pt x="12" y="123"/>
                      </a:lnTo>
                      <a:lnTo>
                        <a:pt x="6" y="119"/>
                      </a:lnTo>
                      <a:lnTo>
                        <a:pt x="0" y="114"/>
                      </a:lnTo>
                      <a:lnTo>
                        <a:pt x="0" y="97"/>
                      </a:lnTo>
                      <a:lnTo>
                        <a:pt x="4" y="95"/>
                      </a:lnTo>
                      <a:lnTo>
                        <a:pt x="6" y="101"/>
                      </a:lnTo>
                      <a:lnTo>
                        <a:pt x="11" y="95"/>
                      </a:lnTo>
                      <a:lnTo>
                        <a:pt x="10" y="88"/>
                      </a:lnTo>
                      <a:lnTo>
                        <a:pt x="9" y="79"/>
                      </a:lnTo>
                      <a:lnTo>
                        <a:pt x="6" y="69"/>
                      </a:lnTo>
                      <a:lnTo>
                        <a:pt x="5" y="63"/>
                      </a:lnTo>
                      <a:lnTo>
                        <a:pt x="9" y="57"/>
                      </a:lnTo>
                      <a:lnTo>
                        <a:pt x="16" y="58"/>
                      </a:lnTo>
                      <a:lnTo>
                        <a:pt x="7" y="41"/>
                      </a:lnTo>
                      <a:lnTo>
                        <a:pt x="1" y="23"/>
                      </a:lnTo>
                      <a:lnTo>
                        <a:pt x="0" y="9"/>
                      </a:lnTo>
                      <a:lnTo>
                        <a:pt x="4" y="2"/>
                      </a:lnTo>
                      <a:lnTo>
                        <a:pt x="13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1321" y="1590"/>
                  <a:ext cx="19" cy="42"/>
                </a:xfrm>
                <a:custGeom>
                  <a:avLst/>
                  <a:gdLst>
                    <a:gd name="T0" fmla="*/ 6 w 19"/>
                    <a:gd name="T1" fmla="*/ 0 h 42"/>
                    <a:gd name="T2" fmla="*/ 10 w 19"/>
                    <a:gd name="T3" fmla="*/ 7 h 42"/>
                    <a:gd name="T4" fmla="*/ 13 w 19"/>
                    <a:gd name="T5" fmla="*/ 17 h 42"/>
                    <a:gd name="T6" fmla="*/ 14 w 19"/>
                    <a:gd name="T7" fmla="*/ 26 h 42"/>
                    <a:gd name="T8" fmla="*/ 19 w 19"/>
                    <a:gd name="T9" fmla="*/ 37 h 42"/>
                    <a:gd name="T10" fmla="*/ 12 w 19"/>
                    <a:gd name="T11" fmla="*/ 42 h 42"/>
                    <a:gd name="T12" fmla="*/ 4 w 19"/>
                    <a:gd name="T13" fmla="*/ 35 h 42"/>
                    <a:gd name="T14" fmla="*/ 4 w 19"/>
                    <a:gd name="T15" fmla="*/ 25 h 42"/>
                    <a:gd name="T16" fmla="*/ 1 w 19"/>
                    <a:gd name="T17" fmla="*/ 17 h 42"/>
                    <a:gd name="T18" fmla="*/ 0 w 19"/>
                    <a:gd name="T19" fmla="*/ 7 h 42"/>
                    <a:gd name="T20" fmla="*/ 6 w 19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2"/>
                    <a:gd name="T35" fmla="*/ 19 w 19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2">
                      <a:moveTo>
                        <a:pt x="6" y="0"/>
                      </a:moveTo>
                      <a:lnTo>
                        <a:pt x="10" y="7"/>
                      </a:lnTo>
                      <a:lnTo>
                        <a:pt x="13" y="17"/>
                      </a:lnTo>
                      <a:lnTo>
                        <a:pt x="14" y="26"/>
                      </a:lnTo>
                      <a:lnTo>
                        <a:pt x="19" y="37"/>
                      </a:lnTo>
                      <a:lnTo>
                        <a:pt x="12" y="42"/>
                      </a:lnTo>
                      <a:lnTo>
                        <a:pt x="4" y="35"/>
                      </a:lnTo>
                      <a:lnTo>
                        <a:pt x="4" y="25"/>
                      </a:lnTo>
                      <a:lnTo>
                        <a:pt x="1" y="17"/>
                      </a:lnTo>
                      <a:lnTo>
                        <a:pt x="0" y="7"/>
                      </a:lnTo>
                      <a:lnTo>
                        <a:pt x="6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>
                  <a:off x="1311" y="1645"/>
                  <a:ext cx="21" cy="64"/>
                </a:xfrm>
                <a:custGeom>
                  <a:avLst/>
                  <a:gdLst>
                    <a:gd name="T0" fmla="*/ 2 w 21"/>
                    <a:gd name="T1" fmla="*/ 19 h 64"/>
                    <a:gd name="T2" fmla="*/ 0 w 21"/>
                    <a:gd name="T3" fmla="*/ 11 h 64"/>
                    <a:gd name="T4" fmla="*/ 4 w 21"/>
                    <a:gd name="T5" fmla="*/ 4 h 64"/>
                    <a:gd name="T6" fmla="*/ 9 w 21"/>
                    <a:gd name="T7" fmla="*/ 5 h 64"/>
                    <a:gd name="T8" fmla="*/ 8 w 21"/>
                    <a:gd name="T9" fmla="*/ 11 h 64"/>
                    <a:gd name="T10" fmla="*/ 12 w 21"/>
                    <a:gd name="T11" fmla="*/ 11 h 64"/>
                    <a:gd name="T12" fmla="*/ 14 w 21"/>
                    <a:gd name="T13" fmla="*/ 2 h 64"/>
                    <a:gd name="T14" fmla="*/ 17 w 21"/>
                    <a:gd name="T15" fmla="*/ 0 h 64"/>
                    <a:gd name="T16" fmla="*/ 21 w 21"/>
                    <a:gd name="T17" fmla="*/ 3 h 64"/>
                    <a:gd name="T18" fmla="*/ 21 w 21"/>
                    <a:gd name="T19" fmla="*/ 11 h 64"/>
                    <a:gd name="T20" fmla="*/ 18 w 21"/>
                    <a:gd name="T21" fmla="*/ 22 h 64"/>
                    <a:gd name="T22" fmla="*/ 18 w 21"/>
                    <a:gd name="T23" fmla="*/ 39 h 64"/>
                    <a:gd name="T24" fmla="*/ 14 w 21"/>
                    <a:gd name="T25" fmla="*/ 43 h 64"/>
                    <a:gd name="T26" fmla="*/ 14 w 21"/>
                    <a:gd name="T27" fmla="*/ 52 h 64"/>
                    <a:gd name="T28" fmla="*/ 11 w 21"/>
                    <a:gd name="T29" fmla="*/ 57 h 64"/>
                    <a:gd name="T30" fmla="*/ 14 w 21"/>
                    <a:gd name="T31" fmla="*/ 64 h 64"/>
                    <a:gd name="T32" fmla="*/ 9 w 21"/>
                    <a:gd name="T33" fmla="*/ 64 h 64"/>
                    <a:gd name="T34" fmla="*/ 5 w 21"/>
                    <a:gd name="T35" fmla="*/ 60 h 64"/>
                    <a:gd name="T36" fmla="*/ 10 w 21"/>
                    <a:gd name="T37" fmla="*/ 52 h 64"/>
                    <a:gd name="T38" fmla="*/ 6 w 21"/>
                    <a:gd name="T39" fmla="*/ 44 h 64"/>
                    <a:gd name="T40" fmla="*/ 5 w 21"/>
                    <a:gd name="T41" fmla="*/ 32 h 64"/>
                    <a:gd name="T42" fmla="*/ 2 w 21"/>
                    <a:gd name="T43" fmla="*/ 19 h 6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64"/>
                    <a:gd name="T68" fmla="*/ 21 w 21"/>
                    <a:gd name="T69" fmla="*/ 64 h 6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64">
                      <a:moveTo>
                        <a:pt x="2" y="19"/>
                      </a:move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9" y="5"/>
                      </a:lnTo>
                      <a:lnTo>
                        <a:pt x="8" y="11"/>
                      </a:lnTo>
                      <a:lnTo>
                        <a:pt x="12" y="11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1" y="11"/>
                      </a:lnTo>
                      <a:lnTo>
                        <a:pt x="18" y="22"/>
                      </a:lnTo>
                      <a:lnTo>
                        <a:pt x="18" y="39"/>
                      </a:lnTo>
                      <a:lnTo>
                        <a:pt x="14" y="43"/>
                      </a:lnTo>
                      <a:lnTo>
                        <a:pt x="14" y="52"/>
                      </a:lnTo>
                      <a:lnTo>
                        <a:pt x="11" y="57"/>
                      </a:lnTo>
                      <a:lnTo>
                        <a:pt x="14" y="64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10" y="52"/>
                      </a:lnTo>
                      <a:lnTo>
                        <a:pt x="6" y="44"/>
                      </a:lnTo>
                      <a:lnTo>
                        <a:pt x="5" y="32"/>
                      </a:lnTo>
                      <a:lnTo>
                        <a:pt x="2" y="1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290" y="1667"/>
                  <a:ext cx="20" cy="39"/>
                </a:xfrm>
                <a:custGeom>
                  <a:avLst/>
                  <a:gdLst>
                    <a:gd name="T0" fmla="*/ 4 w 20"/>
                    <a:gd name="T1" fmla="*/ 37 h 39"/>
                    <a:gd name="T2" fmla="*/ 0 w 20"/>
                    <a:gd name="T3" fmla="*/ 23 h 39"/>
                    <a:gd name="T4" fmla="*/ 0 w 20"/>
                    <a:gd name="T5" fmla="*/ 15 h 39"/>
                    <a:gd name="T6" fmla="*/ 7 w 20"/>
                    <a:gd name="T7" fmla="*/ 8 h 39"/>
                    <a:gd name="T8" fmla="*/ 15 w 20"/>
                    <a:gd name="T9" fmla="*/ 0 h 39"/>
                    <a:gd name="T10" fmla="*/ 19 w 20"/>
                    <a:gd name="T11" fmla="*/ 2 h 39"/>
                    <a:gd name="T12" fmla="*/ 13 w 20"/>
                    <a:gd name="T13" fmla="*/ 13 h 39"/>
                    <a:gd name="T14" fmla="*/ 16 w 20"/>
                    <a:gd name="T15" fmla="*/ 19 h 39"/>
                    <a:gd name="T16" fmla="*/ 20 w 20"/>
                    <a:gd name="T17" fmla="*/ 29 h 39"/>
                    <a:gd name="T18" fmla="*/ 15 w 20"/>
                    <a:gd name="T19" fmla="*/ 39 h 39"/>
                    <a:gd name="T20" fmla="*/ 4 w 20"/>
                    <a:gd name="T21" fmla="*/ 3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9"/>
                    <a:gd name="T35" fmla="*/ 20 w 20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9">
                      <a:moveTo>
                        <a:pt x="4" y="37"/>
                      </a:move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7" y="8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13" y="13"/>
                      </a:lnTo>
                      <a:lnTo>
                        <a:pt x="16" y="19"/>
                      </a:lnTo>
                      <a:lnTo>
                        <a:pt x="20" y="29"/>
                      </a:lnTo>
                      <a:lnTo>
                        <a:pt x="15" y="39"/>
                      </a:lnTo>
                      <a:lnTo>
                        <a:pt x="4" y="3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240" y="1597"/>
                  <a:ext cx="57" cy="62"/>
                </a:xfrm>
                <a:custGeom>
                  <a:avLst/>
                  <a:gdLst>
                    <a:gd name="T0" fmla="*/ 56 w 57"/>
                    <a:gd name="T1" fmla="*/ 0 h 62"/>
                    <a:gd name="T2" fmla="*/ 48 w 57"/>
                    <a:gd name="T3" fmla="*/ 6 h 62"/>
                    <a:gd name="T4" fmla="*/ 38 w 57"/>
                    <a:gd name="T5" fmla="*/ 8 h 62"/>
                    <a:gd name="T6" fmla="*/ 31 w 57"/>
                    <a:gd name="T7" fmla="*/ 15 h 62"/>
                    <a:gd name="T8" fmla="*/ 32 w 57"/>
                    <a:gd name="T9" fmla="*/ 28 h 62"/>
                    <a:gd name="T10" fmla="*/ 26 w 57"/>
                    <a:gd name="T11" fmla="*/ 25 h 62"/>
                    <a:gd name="T12" fmla="*/ 21 w 57"/>
                    <a:gd name="T13" fmla="*/ 30 h 62"/>
                    <a:gd name="T14" fmla="*/ 16 w 57"/>
                    <a:gd name="T15" fmla="*/ 34 h 62"/>
                    <a:gd name="T16" fmla="*/ 8 w 57"/>
                    <a:gd name="T17" fmla="*/ 34 h 62"/>
                    <a:gd name="T18" fmla="*/ 17 w 57"/>
                    <a:gd name="T19" fmla="*/ 28 h 62"/>
                    <a:gd name="T20" fmla="*/ 13 w 57"/>
                    <a:gd name="T21" fmla="*/ 22 h 62"/>
                    <a:gd name="T22" fmla="*/ 5 w 57"/>
                    <a:gd name="T23" fmla="*/ 25 h 62"/>
                    <a:gd name="T24" fmla="*/ 0 w 57"/>
                    <a:gd name="T25" fmla="*/ 30 h 62"/>
                    <a:gd name="T26" fmla="*/ 0 w 57"/>
                    <a:gd name="T27" fmla="*/ 39 h 62"/>
                    <a:gd name="T28" fmla="*/ 3 w 57"/>
                    <a:gd name="T29" fmla="*/ 50 h 62"/>
                    <a:gd name="T30" fmla="*/ 8 w 57"/>
                    <a:gd name="T31" fmla="*/ 58 h 62"/>
                    <a:gd name="T32" fmla="*/ 12 w 57"/>
                    <a:gd name="T33" fmla="*/ 53 h 62"/>
                    <a:gd name="T34" fmla="*/ 16 w 57"/>
                    <a:gd name="T35" fmla="*/ 55 h 62"/>
                    <a:gd name="T36" fmla="*/ 21 w 57"/>
                    <a:gd name="T37" fmla="*/ 59 h 62"/>
                    <a:gd name="T38" fmla="*/ 26 w 57"/>
                    <a:gd name="T39" fmla="*/ 62 h 62"/>
                    <a:gd name="T40" fmla="*/ 32 w 57"/>
                    <a:gd name="T41" fmla="*/ 59 h 62"/>
                    <a:gd name="T42" fmla="*/ 39 w 57"/>
                    <a:gd name="T43" fmla="*/ 62 h 62"/>
                    <a:gd name="T44" fmla="*/ 48 w 57"/>
                    <a:gd name="T45" fmla="*/ 60 h 62"/>
                    <a:gd name="T46" fmla="*/ 50 w 57"/>
                    <a:gd name="T47" fmla="*/ 49 h 62"/>
                    <a:gd name="T48" fmla="*/ 47 w 57"/>
                    <a:gd name="T49" fmla="*/ 40 h 62"/>
                    <a:gd name="T50" fmla="*/ 42 w 57"/>
                    <a:gd name="T51" fmla="*/ 32 h 62"/>
                    <a:gd name="T52" fmla="*/ 39 w 57"/>
                    <a:gd name="T53" fmla="*/ 19 h 62"/>
                    <a:gd name="T54" fmla="*/ 45 w 57"/>
                    <a:gd name="T55" fmla="*/ 14 h 62"/>
                    <a:gd name="T56" fmla="*/ 50 w 57"/>
                    <a:gd name="T57" fmla="*/ 9 h 62"/>
                    <a:gd name="T58" fmla="*/ 57 w 57"/>
                    <a:gd name="T59" fmla="*/ 10 h 62"/>
                    <a:gd name="T60" fmla="*/ 56 w 57"/>
                    <a:gd name="T61" fmla="*/ 0 h 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7"/>
                    <a:gd name="T94" fmla="*/ 0 h 62"/>
                    <a:gd name="T95" fmla="*/ 57 w 57"/>
                    <a:gd name="T96" fmla="*/ 62 h 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7" h="62">
                      <a:moveTo>
                        <a:pt x="56" y="0"/>
                      </a:moveTo>
                      <a:lnTo>
                        <a:pt x="48" y="6"/>
                      </a:lnTo>
                      <a:lnTo>
                        <a:pt x="38" y="8"/>
                      </a:lnTo>
                      <a:lnTo>
                        <a:pt x="31" y="15"/>
                      </a:lnTo>
                      <a:lnTo>
                        <a:pt x="32" y="28"/>
                      </a:lnTo>
                      <a:lnTo>
                        <a:pt x="26" y="25"/>
                      </a:lnTo>
                      <a:lnTo>
                        <a:pt x="21" y="30"/>
                      </a:lnTo>
                      <a:lnTo>
                        <a:pt x="16" y="34"/>
                      </a:lnTo>
                      <a:lnTo>
                        <a:pt x="8" y="34"/>
                      </a:lnTo>
                      <a:lnTo>
                        <a:pt x="17" y="28"/>
                      </a:lnTo>
                      <a:lnTo>
                        <a:pt x="13" y="22"/>
                      </a:lnTo>
                      <a:lnTo>
                        <a:pt x="5" y="25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3" y="50"/>
                      </a:lnTo>
                      <a:lnTo>
                        <a:pt x="8" y="58"/>
                      </a:lnTo>
                      <a:lnTo>
                        <a:pt x="12" y="53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6" y="62"/>
                      </a:lnTo>
                      <a:lnTo>
                        <a:pt x="32" y="59"/>
                      </a:lnTo>
                      <a:lnTo>
                        <a:pt x="39" y="62"/>
                      </a:lnTo>
                      <a:lnTo>
                        <a:pt x="48" y="60"/>
                      </a:lnTo>
                      <a:lnTo>
                        <a:pt x="50" y="49"/>
                      </a:lnTo>
                      <a:lnTo>
                        <a:pt x="47" y="40"/>
                      </a:lnTo>
                      <a:lnTo>
                        <a:pt x="42" y="32"/>
                      </a:lnTo>
                      <a:lnTo>
                        <a:pt x="39" y="19"/>
                      </a:lnTo>
                      <a:lnTo>
                        <a:pt x="45" y="14"/>
                      </a:lnTo>
                      <a:lnTo>
                        <a:pt x="50" y="9"/>
                      </a:lnTo>
                      <a:lnTo>
                        <a:pt x="57" y="10"/>
                      </a:lnTo>
                      <a:lnTo>
                        <a:pt x="56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248" y="1595"/>
                  <a:ext cx="27" cy="18"/>
                </a:xfrm>
                <a:custGeom>
                  <a:avLst/>
                  <a:gdLst>
                    <a:gd name="T0" fmla="*/ 27 w 27"/>
                    <a:gd name="T1" fmla="*/ 0 h 18"/>
                    <a:gd name="T2" fmla="*/ 18 w 27"/>
                    <a:gd name="T3" fmla="*/ 3 h 18"/>
                    <a:gd name="T4" fmla="*/ 8 w 27"/>
                    <a:gd name="T5" fmla="*/ 4 h 18"/>
                    <a:gd name="T6" fmla="*/ 0 w 27"/>
                    <a:gd name="T7" fmla="*/ 8 h 18"/>
                    <a:gd name="T8" fmla="*/ 3 w 27"/>
                    <a:gd name="T9" fmla="*/ 17 h 18"/>
                    <a:gd name="T10" fmla="*/ 8 w 27"/>
                    <a:gd name="T11" fmla="*/ 18 h 18"/>
                    <a:gd name="T12" fmla="*/ 21 w 27"/>
                    <a:gd name="T13" fmla="*/ 14 h 18"/>
                    <a:gd name="T14" fmla="*/ 27 w 27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18"/>
                    <a:gd name="T26" fmla="*/ 27 w 27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18">
                      <a:moveTo>
                        <a:pt x="27" y="0"/>
                      </a:moveTo>
                      <a:lnTo>
                        <a:pt x="18" y="3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3" y="17"/>
                      </a:lnTo>
                      <a:lnTo>
                        <a:pt x="8" y="18"/>
                      </a:lnTo>
                      <a:lnTo>
                        <a:pt x="21" y="14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234" y="1495"/>
                  <a:ext cx="24" cy="53"/>
                </a:xfrm>
                <a:custGeom>
                  <a:avLst/>
                  <a:gdLst>
                    <a:gd name="T0" fmla="*/ 2 w 24"/>
                    <a:gd name="T1" fmla="*/ 0 h 53"/>
                    <a:gd name="T2" fmla="*/ 12 w 24"/>
                    <a:gd name="T3" fmla="*/ 6 h 53"/>
                    <a:gd name="T4" fmla="*/ 19 w 24"/>
                    <a:gd name="T5" fmla="*/ 16 h 53"/>
                    <a:gd name="T6" fmla="*/ 20 w 24"/>
                    <a:gd name="T7" fmla="*/ 26 h 53"/>
                    <a:gd name="T8" fmla="*/ 24 w 24"/>
                    <a:gd name="T9" fmla="*/ 34 h 53"/>
                    <a:gd name="T10" fmla="*/ 22 w 24"/>
                    <a:gd name="T11" fmla="*/ 39 h 53"/>
                    <a:gd name="T12" fmla="*/ 23 w 24"/>
                    <a:gd name="T13" fmla="*/ 46 h 53"/>
                    <a:gd name="T14" fmla="*/ 14 w 24"/>
                    <a:gd name="T15" fmla="*/ 53 h 53"/>
                    <a:gd name="T16" fmla="*/ 11 w 24"/>
                    <a:gd name="T17" fmla="*/ 46 h 53"/>
                    <a:gd name="T18" fmla="*/ 11 w 24"/>
                    <a:gd name="T19" fmla="*/ 35 h 53"/>
                    <a:gd name="T20" fmla="*/ 9 w 24"/>
                    <a:gd name="T21" fmla="*/ 24 h 53"/>
                    <a:gd name="T22" fmla="*/ 5 w 24"/>
                    <a:gd name="T23" fmla="*/ 16 h 53"/>
                    <a:gd name="T24" fmla="*/ 0 w 24"/>
                    <a:gd name="T25" fmla="*/ 11 h 53"/>
                    <a:gd name="T26" fmla="*/ 2 w 24"/>
                    <a:gd name="T27" fmla="*/ 0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53"/>
                    <a:gd name="T44" fmla="*/ 24 w 24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53">
                      <a:moveTo>
                        <a:pt x="2" y="0"/>
                      </a:moveTo>
                      <a:lnTo>
                        <a:pt x="12" y="6"/>
                      </a:lnTo>
                      <a:lnTo>
                        <a:pt x="19" y="16"/>
                      </a:lnTo>
                      <a:lnTo>
                        <a:pt x="20" y="26"/>
                      </a:lnTo>
                      <a:lnTo>
                        <a:pt x="24" y="34"/>
                      </a:lnTo>
                      <a:lnTo>
                        <a:pt x="22" y="39"/>
                      </a:lnTo>
                      <a:lnTo>
                        <a:pt x="23" y="46"/>
                      </a:lnTo>
                      <a:lnTo>
                        <a:pt x="14" y="53"/>
                      </a:lnTo>
                      <a:lnTo>
                        <a:pt x="11" y="46"/>
                      </a:lnTo>
                      <a:lnTo>
                        <a:pt x="11" y="35"/>
                      </a:lnTo>
                      <a:lnTo>
                        <a:pt x="9" y="24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1031" y="1974"/>
                  <a:ext cx="42" cy="82"/>
                </a:xfrm>
                <a:custGeom>
                  <a:avLst/>
                  <a:gdLst>
                    <a:gd name="T0" fmla="*/ 0 w 42"/>
                    <a:gd name="T1" fmla="*/ 3 h 82"/>
                    <a:gd name="T2" fmla="*/ 0 w 42"/>
                    <a:gd name="T3" fmla="*/ 12 h 82"/>
                    <a:gd name="T4" fmla="*/ 3 w 42"/>
                    <a:gd name="T5" fmla="*/ 22 h 82"/>
                    <a:gd name="T6" fmla="*/ 7 w 42"/>
                    <a:gd name="T7" fmla="*/ 33 h 82"/>
                    <a:gd name="T8" fmla="*/ 11 w 42"/>
                    <a:gd name="T9" fmla="*/ 43 h 82"/>
                    <a:gd name="T10" fmla="*/ 16 w 42"/>
                    <a:gd name="T11" fmla="*/ 53 h 82"/>
                    <a:gd name="T12" fmla="*/ 20 w 42"/>
                    <a:gd name="T13" fmla="*/ 61 h 82"/>
                    <a:gd name="T14" fmla="*/ 20 w 42"/>
                    <a:gd name="T15" fmla="*/ 69 h 82"/>
                    <a:gd name="T16" fmla="*/ 19 w 42"/>
                    <a:gd name="T17" fmla="*/ 77 h 82"/>
                    <a:gd name="T18" fmla="*/ 21 w 42"/>
                    <a:gd name="T19" fmla="*/ 80 h 82"/>
                    <a:gd name="T20" fmla="*/ 22 w 42"/>
                    <a:gd name="T21" fmla="*/ 82 h 82"/>
                    <a:gd name="T22" fmla="*/ 25 w 42"/>
                    <a:gd name="T23" fmla="*/ 75 h 82"/>
                    <a:gd name="T24" fmla="*/ 29 w 42"/>
                    <a:gd name="T25" fmla="*/ 68 h 82"/>
                    <a:gd name="T26" fmla="*/ 36 w 42"/>
                    <a:gd name="T27" fmla="*/ 65 h 82"/>
                    <a:gd name="T28" fmla="*/ 42 w 42"/>
                    <a:gd name="T29" fmla="*/ 62 h 82"/>
                    <a:gd name="T30" fmla="*/ 41 w 42"/>
                    <a:gd name="T31" fmla="*/ 57 h 82"/>
                    <a:gd name="T32" fmla="*/ 41 w 42"/>
                    <a:gd name="T33" fmla="*/ 50 h 82"/>
                    <a:gd name="T34" fmla="*/ 37 w 42"/>
                    <a:gd name="T35" fmla="*/ 49 h 82"/>
                    <a:gd name="T36" fmla="*/ 33 w 42"/>
                    <a:gd name="T37" fmla="*/ 49 h 82"/>
                    <a:gd name="T38" fmla="*/ 36 w 42"/>
                    <a:gd name="T39" fmla="*/ 47 h 82"/>
                    <a:gd name="T40" fmla="*/ 38 w 42"/>
                    <a:gd name="T41" fmla="*/ 45 h 82"/>
                    <a:gd name="T42" fmla="*/ 36 w 42"/>
                    <a:gd name="T43" fmla="*/ 43 h 82"/>
                    <a:gd name="T44" fmla="*/ 33 w 42"/>
                    <a:gd name="T45" fmla="*/ 41 h 82"/>
                    <a:gd name="T46" fmla="*/ 32 w 42"/>
                    <a:gd name="T47" fmla="*/ 42 h 82"/>
                    <a:gd name="T48" fmla="*/ 31 w 42"/>
                    <a:gd name="T49" fmla="*/ 43 h 82"/>
                    <a:gd name="T50" fmla="*/ 29 w 42"/>
                    <a:gd name="T51" fmla="*/ 41 h 82"/>
                    <a:gd name="T52" fmla="*/ 27 w 42"/>
                    <a:gd name="T53" fmla="*/ 38 h 82"/>
                    <a:gd name="T54" fmla="*/ 29 w 42"/>
                    <a:gd name="T55" fmla="*/ 37 h 82"/>
                    <a:gd name="T56" fmla="*/ 31 w 42"/>
                    <a:gd name="T57" fmla="*/ 37 h 82"/>
                    <a:gd name="T58" fmla="*/ 29 w 42"/>
                    <a:gd name="T59" fmla="*/ 34 h 82"/>
                    <a:gd name="T60" fmla="*/ 27 w 42"/>
                    <a:gd name="T61" fmla="*/ 32 h 82"/>
                    <a:gd name="T62" fmla="*/ 32 w 42"/>
                    <a:gd name="T63" fmla="*/ 32 h 82"/>
                    <a:gd name="T64" fmla="*/ 37 w 42"/>
                    <a:gd name="T65" fmla="*/ 32 h 82"/>
                    <a:gd name="T66" fmla="*/ 37 w 42"/>
                    <a:gd name="T67" fmla="*/ 25 h 82"/>
                    <a:gd name="T68" fmla="*/ 37 w 42"/>
                    <a:gd name="T69" fmla="*/ 19 h 82"/>
                    <a:gd name="T70" fmla="*/ 30 w 42"/>
                    <a:gd name="T71" fmla="*/ 18 h 82"/>
                    <a:gd name="T72" fmla="*/ 25 w 42"/>
                    <a:gd name="T73" fmla="*/ 17 h 82"/>
                    <a:gd name="T74" fmla="*/ 23 w 42"/>
                    <a:gd name="T75" fmla="*/ 13 h 82"/>
                    <a:gd name="T76" fmla="*/ 22 w 42"/>
                    <a:gd name="T77" fmla="*/ 9 h 82"/>
                    <a:gd name="T78" fmla="*/ 17 w 42"/>
                    <a:gd name="T79" fmla="*/ 5 h 82"/>
                    <a:gd name="T80" fmla="*/ 13 w 42"/>
                    <a:gd name="T81" fmla="*/ 2 h 82"/>
                    <a:gd name="T82" fmla="*/ 9 w 42"/>
                    <a:gd name="T83" fmla="*/ 1 h 82"/>
                    <a:gd name="T84" fmla="*/ 5 w 42"/>
                    <a:gd name="T85" fmla="*/ 0 h 82"/>
                    <a:gd name="T86" fmla="*/ 3 w 42"/>
                    <a:gd name="T87" fmla="*/ 1 h 82"/>
                    <a:gd name="T88" fmla="*/ 0 w 42"/>
                    <a:gd name="T89" fmla="*/ 3 h 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82"/>
                    <a:gd name="T137" fmla="*/ 42 w 42"/>
                    <a:gd name="T138" fmla="*/ 82 h 8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82">
                      <a:moveTo>
                        <a:pt x="0" y="3"/>
                      </a:moveTo>
                      <a:lnTo>
                        <a:pt x="0" y="12"/>
                      </a:lnTo>
                      <a:lnTo>
                        <a:pt x="3" y="22"/>
                      </a:lnTo>
                      <a:lnTo>
                        <a:pt x="7" y="33"/>
                      </a:lnTo>
                      <a:lnTo>
                        <a:pt x="11" y="43"/>
                      </a:lnTo>
                      <a:lnTo>
                        <a:pt x="16" y="53"/>
                      </a:lnTo>
                      <a:lnTo>
                        <a:pt x="20" y="61"/>
                      </a:lnTo>
                      <a:lnTo>
                        <a:pt x="20" y="69"/>
                      </a:lnTo>
                      <a:lnTo>
                        <a:pt x="19" y="77"/>
                      </a:lnTo>
                      <a:lnTo>
                        <a:pt x="21" y="80"/>
                      </a:lnTo>
                      <a:lnTo>
                        <a:pt x="22" y="82"/>
                      </a:lnTo>
                      <a:lnTo>
                        <a:pt x="25" y="75"/>
                      </a:lnTo>
                      <a:lnTo>
                        <a:pt x="29" y="68"/>
                      </a:lnTo>
                      <a:lnTo>
                        <a:pt x="36" y="65"/>
                      </a:lnTo>
                      <a:lnTo>
                        <a:pt x="42" y="62"/>
                      </a:lnTo>
                      <a:lnTo>
                        <a:pt x="41" y="57"/>
                      </a:lnTo>
                      <a:lnTo>
                        <a:pt x="41" y="50"/>
                      </a:lnTo>
                      <a:lnTo>
                        <a:pt x="37" y="49"/>
                      </a:lnTo>
                      <a:lnTo>
                        <a:pt x="33" y="49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36" y="43"/>
                      </a:lnTo>
                      <a:lnTo>
                        <a:pt x="33" y="41"/>
                      </a:lnTo>
                      <a:lnTo>
                        <a:pt x="32" y="42"/>
                      </a:lnTo>
                      <a:lnTo>
                        <a:pt x="31" y="43"/>
                      </a:lnTo>
                      <a:lnTo>
                        <a:pt x="29" y="41"/>
                      </a:lnTo>
                      <a:lnTo>
                        <a:pt x="27" y="38"/>
                      </a:lnTo>
                      <a:lnTo>
                        <a:pt x="29" y="37"/>
                      </a:lnTo>
                      <a:lnTo>
                        <a:pt x="31" y="37"/>
                      </a:lnTo>
                      <a:lnTo>
                        <a:pt x="29" y="34"/>
                      </a:lnTo>
                      <a:lnTo>
                        <a:pt x="27" y="32"/>
                      </a:lnTo>
                      <a:lnTo>
                        <a:pt x="32" y="32"/>
                      </a:lnTo>
                      <a:lnTo>
                        <a:pt x="37" y="32"/>
                      </a:lnTo>
                      <a:lnTo>
                        <a:pt x="37" y="25"/>
                      </a:lnTo>
                      <a:lnTo>
                        <a:pt x="37" y="19"/>
                      </a:lnTo>
                      <a:lnTo>
                        <a:pt x="30" y="18"/>
                      </a:lnTo>
                      <a:lnTo>
                        <a:pt x="25" y="17"/>
                      </a:lnTo>
                      <a:lnTo>
                        <a:pt x="23" y="13"/>
                      </a:lnTo>
                      <a:lnTo>
                        <a:pt x="22" y="9"/>
                      </a:lnTo>
                      <a:lnTo>
                        <a:pt x="17" y="5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1003" y="1835"/>
                  <a:ext cx="29" cy="45"/>
                </a:xfrm>
                <a:custGeom>
                  <a:avLst/>
                  <a:gdLst>
                    <a:gd name="T0" fmla="*/ 4 w 29"/>
                    <a:gd name="T1" fmla="*/ 0 h 45"/>
                    <a:gd name="T2" fmla="*/ 12 w 29"/>
                    <a:gd name="T3" fmla="*/ 0 h 45"/>
                    <a:gd name="T4" fmla="*/ 17 w 29"/>
                    <a:gd name="T5" fmla="*/ 4 h 45"/>
                    <a:gd name="T6" fmla="*/ 20 w 29"/>
                    <a:gd name="T7" fmla="*/ 12 h 45"/>
                    <a:gd name="T8" fmla="*/ 17 w 29"/>
                    <a:gd name="T9" fmla="*/ 16 h 45"/>
                    <a:gd name="T10" fmla="*/ 25 w 29"/>
                    <a:gd name="T11" fmla="*/ 17 h 45"/>
                    <a:gd name="T12" fmla="*/ 29 w 29"/>
                    <a:gd name="T13" fmla="*/ 19 h 45"/>
                    <a:gd name="T14" fmla="*/ 21 w 29"/>
                    <a:gd name="T15" fmla="*/ 23 h 45"/>
                    <a:gd name="T16" fmla="*/ 22 w 29"/>
                    <a:gd name="T17" fmla="*/ 31 h 45"/>
                    <a:gd name="T18" fmla="*/ 23 w 29"/>
                    <a:gd name="T19" fmla="*/ 41 h 45"/>
                    <a:gd name="T20" fmla="*/ 12 w 29"/>
                    <a:gd name="T21" fmla="*/ 45 h 45"/>
                    <a:gd name="T22" fmla="*/ 6 w 29"/>
                    <a:gd name="T23" fmla="*/ 41 h 45"/>
                    <a:gd name="T24" fmla="*/ 0 w 29"/>
                    <a:gd name="T25" fmla="*/ 41 h 45"/>
                    <a:gd name="T26" fmla="*/ 7 w 29"/>
                    <a:gd name="T27" fmla="*/ 32 h 45"/>
                    <a:gd name="T28" fmla="*/ 13 w 29"/>
                    <a:gd name="T29" fmla="*/ 35 h 45"/>
                    <a:gd name="T30" fmla="*/ 17 w 29"/>
                    <a:gd name="T31" fmla="*/ 29 h 45"/>
                    <a:gd name="T32" fmla="*/ 14 w 29"/>
                    <a:gd name="T33" fmla="*/ 25 h 45"/>
                    <a:gd name="T34" fmla="*/ 9 w 29"/>
                    <a:gd name="T35" fmla="*/ 29 h 45"/>
                    <a:gd name="T36" fmla="*/ 4 w 29"/>
                    <a:gd name="T37" fmla="*/ 27 h 45"/>
                    <a:gd name="T38" fmla="*/ 8 w 29"/>
                    <a:gd name="T39" fmla="*/ 25 h 45"/>
                    <a:gd name="T40" fmla="*/ 12 w 29"/>
                    <a:gd name="T41" fmla="*/ 19 h 45"/>
                    <a:gd name="T42" fmla="*/ 10 w 29"/>
                    <a:gd name="T43" fmla="*/ 13 h 45"/>
                    <a:gd name="T44" fmla="*/ 5 w 29"/>
                    <a:gd name="T45" fmla="*/ 12 h 45"/>
                    <a:gd name="T46" fmla="*/ 4 w 29"/>
                    <a:gd name="T47" fmla="*/ 20 h 45"/>
                    <a:gd name="T48" fmla="*/ 0 w 29"/>
                    <a:gd name="T49" fmla="*/ 18 h 45"/>
                    <a:gd name="T50" fmla="*/ 1 w 29"/>
                    <a:gd name="T51" fmla="*/ 9 h 45"/>
                    <a:gd name="T52" fmla="*/ 4 w 29"/>
                    <a:gd name="T53" fmla="*/ 0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9"/>
                    <a:gd name="T82" fmla="*/ 0 h 45"/>
                    <a:gd name="T83" fmla="*/ 29 w 2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9" h="45">
                      <a:moveTo>
                        <a:pt x="4" y="0"/>
                      </a:move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20" y="12"/>
                      </a:lnTo>
                      <a:lnTo>
                        <a:pt x="17" y="16"/>
                      </a:lnTo>
                      <a:lnTo>
                        <a:pt x="25" y="17"/>
                      </a:lnTo>
                      <a:lnTo>
                        <a:pt x="29" y="19"/>
                      </a:lnTo>
                      <a:lnTo>
                        <a:pt x="21" y="23"/>
                      </a:lnTo>
                      <a:lnTo>
                        <a:pt x="22" y="31"/>
                      </a:lnTo>
                      <a:lnTo>
                        <a:pt x="23" y="41"/>
                      </a:lnTo>
                      <a:lnTo>
                        <a:pt x="12" y="45"/>
                      </a:lnTo>
                      <a:lnTo>
                        <a:pt x="6" y="41"/>
                      </a:lnTo>
                      <a:lnTo>
                        <a:pt x="0" y="41"/>
                      </a:lnTo>
                      <a:lnTo>
                        <a:pt x="7" y="32"/>
                      </a:lnTo>
                      <a:lnTo>
                        <a:pt x="13" y="35"/>
                      </a:lnTo>
                      <a:lnTo>
                        <a:pt x="17" y="29"/>
                      </a:lnTo>
                      <a:lnTo>
                        <a:pt x="14" y="25"/>
                      </a:lnTo>
                      <a:lnTo>
                        <a:pt x="9" y="29"/>
                      </a:lnTo>
                      <a:lnTo>
                        <a:pt x="4" y="27"/>
                      </a:lnTo>
                      <a:lnTo>
                        <a:pt x="8" y="25"/>
                      </a:lnTo>
                      <a:lnTo>
                        <a:pt x="12" y="19"/>
                      </a:lnTo>
                      <a:lnTo>
                        <a:pt x="10" y="13"/>
                      </a:lnTo>
                      <a:lnTo>
                        <a:pt x="5" y="12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1" y="9"/>
                      </a:lnTo>
                      <a:lnTo>
                        <a:pt x="4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>
                  <a:off x="1007" y="1815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12 w 12"/>
                    <a:gd name="T3" fmla="*/ 0 h 14"/>
                    <a:gd name="T4" fmla="*/ 12 w 12"/>
                    <a:gd name="T5" fmla="*/ 14 h 14"/>
                    <a:gd name="T6" fmla="*/ 7 w 12"/>
                    <a:gd name="T7" fmla="*/ 10 h 14"/>
                    <a:gd name="T8" fmla="*/ 0 w 12"/>
                    <a:gd name="T9" fmla="*/ 10 h 14"/>
                    <a:gd name="T10" fmla="*/ 4 w 12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4"/>
                    <a:gd name="T20" fmla="*/ 12 w 1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4">
                      <a:moveTo>
                        <a:pt x="4" y="0"/>
                      </a:moveTo>
                      <a:lnTo>
                        <a:pt x="12" y="0"/>
                      </a:lnTo>
                      <a:lnTo>
                        <a:pt x="12" y="14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4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1023" y="1790"/>
                  <a:ext cx="33" cy="65"/>
                </a:xfrm>
                <a:custGeom>
                  <a:avLst/>
                  <a:gdLst>
                    <a:gd name="T0" fmla="*/ 27 w 33"/>
                    <a:gd name="T1" fmla="*/ 61 h 65"/>
                    <a:gd name="T2" fmla="*/ 19 w 33"/>
                    <a:gd name="T3" fmla="*/ 65 h 65"/>
                    <a:gd name="T4" fmla="*/ 11 w 33"/>
                    <a:gd name="T5" fmla="*/ 54 h 65"/>
                    <a:gd name="T6" fmla="*/ 12 w 33"/>
                    <a:gd name="T7" fmla="*/ 47 h 65"/>
                    <a:gd name="T8" fmla="*/ 7 w 33"/>
                    <a:gd name="T9" fmla="*/ 43 h 65"/>
                    <a:gd name="T10" fmla="*/ 7 w 33"/>
                    <a:gd name="T11" fmla="*/ 35 h 65"/>
                    <a:gd name="T12" fmla="*/ 2 w 33"/>
                    <a:gd name="T13" fmla="*/ 29 h 65"/>
                    <a:gd name="T14" fmla="*/ 2 w 33"/>
                    <a:gd name="T15" fmla="*/ 15 h 65"/>
                    <a:gd name="T16" fmla="*/ 0 w 33"/>
                    <a:gd name="T17" fmla="*/ 7 h 65"/>
                    <a:gd name="T18" fmla="*/ 3 w 33"/>
                    <a:gd name="T19" fmla="*/ 1 h 65"/>
                    <a:gd name="T20" fmla="*/ 9 w 33"/>
                    <a:gd name="T21" fmla="*/ 1 h 65"/>
                    <a:gd name="T22" fmla="*/ 18 w 33"/>
                    <a:gd name="T23" fmla="*/ 0 h 65"/>
                    <a:gd name="T24" fmla="*/ 33 w 33"/>
                    <a:gd name="T25" fmla="*/ 26 h 65"/>
                    <a:gd name="T26" fmla="*/ 23 w 33"/>
                    <a:gd name="T27" fmla="*/ 29 h 65"/>
                    <a:gd name="T28" fmla="*/ 20 w 33"/>
                    <a:gd name="T29" fmla="*/ 34 h 65"/>
                    <a:gd name="T30" fmla="*/ 25 w 33"/>
                    <a:gd name="T31" fmla="*/ 41 h 65"/>
                    <a:gd name="T32" fmla="*/ 25 w 33"/>
                    <a:gd name="T33" fmla="*/ 53 h 65"/>
                    <a:gd name="T34" fmla="*/ 31 w 33"/>
                    <a:gd name="T35" fmla="*/ 58 h 65"/>
                    <a:gd name="T36" fmla="*/ 27 w 33"/>
                    <a:gd name="T37" fmla="*/ 61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"/>
                    <a:gd name="T58" fmla="*/ 0 h 65"/>
                    <a:gd name="T59" fmla="*/ 33 w 33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" h="65">
                      <a:moveTo>
                        <a:pt x="27" y="61"/>
                      </a:moveTo>
                      <a:lnTo>
                        <a:pt x="19" y="65"/>
                      </a:lnTo>
                      <a:lnTo>
                        <a:pt x="11" y="54"/>
                      </a:lnTo>
                      <a:lnTo>
                        <a:pt x="12" y="47"/>
                      </a:lnTo>
                      <a:lnTo>
                        <a:pt x="7" y="43"/>
                      </a:lnTo>
                      <a:lnTo>
                        <a:pt x="7" y="35"/>
                      </a:lnTo>
                      <a:lnTo>
                        <a:pt x="2" y="29"/>
                      </a:lnTo>
                      <a:lnTo>
                        <a:pt x="2" y="15"/>
                      </a:lnTo>
                      <a:lnTo>
                        <a:pt x="0" y="7"/>
                      </a:lnTo>
                      <a:lnTo>
                        <a:pt x="3" y="1"/>
                      </a:lnTo>
                      <a:lnTo>
                        <a:pt x="9" y="1"/>
                      </a:lnTo>
                      <a:lnTo>
                        <a:pt x="18" y="0"/>
                      </a:lnTo>
                      <a:lnTo>
                        <a:pt x="33" y="26"/>
                      </a:lnTo>
                      <a:lnTo>
                        <a:pt x="23" y="29"/>
                      </a:lnTo>
                      <a:lnTo>
                        <a:pt x="20" y="34"/>
                      </a:lnTo>
                      <a:lnTo>
                        <a:pt x="25" y="41"/>
                      </a:lnTo>
                      <a:lnTo>
                        <a:pt x="25" y="53"/>
                      </a:lnTo>
                      <a:lnTo>
                        <a:pt x="31" y="58"/>
                      </a:lnTo>
                      <a:lnTo>
                        <a:pt x="27" y="6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1026" y="1855"/>
                  <a:ext cx="35" cy="62"/>
                </a:xfrm>
                <a:custGeom>
                  <a:avLst/>
                  <a:gdLst>
                    <a:gd name="T0" fmla="*/ 7 w 35"/>
                    <a:gd name="T1" fmla="*/ 7 h 62"/>
                    <a:gd name="T2" fmla="*/ 11 w 35"/>
                    <a:gd name="T3" fmla="*/ 0 h 62"/>
                    <a:gd name="T4" fmla="*/ 18 w 35"/>
                    <a:gd name="T5" fmla="*/ 12 h 62"/>
                    <a:gd name="T6" fmla="*/ 20 w 35"/>
                    <a:gd name="T7" fmla="*/ 22 h 62"/>
                    <a:gd name="T8" fmla="*/ 22 w 35"/>
                    <a:gd name="T9" fmla="*/ 29 h 62"/>
                    <a:gd name="T10" fmla="*/ 28 w 35"/>
                    <a:gd name="T11" fmla="*/ 29 h 62"/>
                    <a:gd name="T12" fmla="*/ 32 w 35"/>
                    <a:gd name="T13" fmla="*/ 21 h 62"/>
                    <a:gd name="T14" fmla="*/ 35 w 35"/>
                    <a:gd name="T15" fmla="*/ 21 h 62"/>
                    <a:gd name="T16" fmla="*/ 32 w 35"/>
                    <a:gd name="T17" fmla="*/ 31 h 62"/>
                    <a:gd name="T18" fmla="*/ 34 w 35"/>
                    <a:gd name="T19" fmla="*/ 41 h 62"/>
                    <a:gd name="T20" fmla="*/ 30 w 35"/>
                    <a:gd name="T21" fmla="*/ 45 h 62"/>
                    <a:gd name="T22" fmla="*/ 32 w 35"/>
                    <a:gd name="T23" fmla="*/ 54 h 62"/>
                    <a:gd name="T24" fmla="*/ 22 w 35"/>
                    <a:gd name="T25" fmla="*/ 62 h 62"/>
                    <a:gd name="T26" fmla="*/ 26 w 35"/>
                    <a:gd name="T27" fmla="*/ 52 h 62"/>
                    <a:gd name="T28" fmla="*/ 24 w 35"/>
                    <a:gd name="T29" fmla="*/ 42 h 62"/>
                    <a:gd name="T30" fmla="*/ 26 w 35"/>
                    <a:gd name="T31" fmla="*/ 33 h 62"/>
                    <a:gd name="T32" fmla="*/ 21 w 35"/>
                    <a:gd name="T33" fmla="*/ 33 h 62"/>
                    <a:gd name="T34" fmla="*/ 17 w 35"/>
                    <a:gd name="T35" fmla="*/ 35 h 62"/>
                    <a:gd name="T36" fmla="*/ 18 w 35"/>
                    <a:gd name="T37" fmla="*/ 46 h 62"/>
                    <a:gd name="T38" fmla="*/ 12 w 35"/>
                    <a:gd name="T39" fmla="*/ 46 h 62"/>
                    <a:gd name="T40" fmla="*/ 12 w 35"/>
                    <a:gd name="T41" fmla="*/ 43 h 62"/>
                    <a:gd name="T42" fmla="*/ 8 w 35"/>
                    <a:gd name="T43" fmla="*/ 47 h 62"/>
                    <a:gd name="T44" fmla="*/ 7 w 35"/>
                    <a:gd name="T45" fmla="*/ 51 h 62"/>
                    <a:gd name="T46" fmla="*/ 0 w 35"/>
                    <a:gd name="T47" fmla="*/ 46 h 62"/>
                    <a:gd name="T48" fmla="*/ 6 w 35"/>
                    <a:gd name="T49" fmla="*/ 40 h 62"/>
                    <a:gd name="T50" fmla="*/ 10 w 35"/>
                    <a:gd name="T51" fmla="*/ 37 h 62"/>
                    <a:gd name="T52" fmla="*/ 7 w 35"/>
                    <a:gd name="T53" fmla="*/ 31 h 62"/>
                    <a:gd name="T54" fmla="*/ 12 w 35"/>
                    <a:gd name="T55" fmla="*/ 24 h 62"/>
                    <a:gd name="T56" fmla="*/ 10 w 35"/>
                    <a:gd name="T57" fmla="*/ 17 h 62"/>
                    <a:gd name="T58" fmla="*/ 2 w 35"/>
                    <a:gd name="T59" fmla="*/ 16 h 62"/>
                    <a:gd name="T60" fmla="*/ 7 w 35"/>
                    <a:gd name="T61" fmla="*/ 7 h 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5"/>
                    <a:gd name="T94" fmla="*/ 0 h 62"/>
                    <a:gd name="T95" fmla="*/ 35 w 35"/>
                    <a:gd name="T96" fmla="*/ 62 h 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5" h="62">
                      <a:moveTo>
                        <a:pt x="7" y="7"/>
                      </a:moveTo>
                      <a:lnTo>
                        <a:pt x="11" y="0"/>
                      </a:lnTo>
                      <a:lnTo>
                        <a:pt x="18" y="12"/>
                      </a:lnTo>
                      <a:lnTo>
                        <a:pt x="20" y="22"/>
                      </a:lnTo>
                      <a:lnTo>
                        <a:pt x="22" y="29"/>
                      </a:lnTo>
                      <a:lnTo>
                        <a:pt x="28" y="29"/>
                      </a:lnTo>
                      <a:lnTo>
                        <a:pt x="32" y="21"/>
                      </a:lnTo>
                      <a:lnTo>
                        <a:pt x="35" y="21"/>
                      </a:lnTo>
                      <a:lnTo>
                        <a:pt x="32" y="31"/>
                      </a:lnTo>
                      <a:lnTo>
                        <a:pt x="34" y="41"/>
                      </a:lnTo>
                      <a:lnTo>
                        <a:pt x="30" y="45"/>
                      </a:lnTo>
                      <a:lnTo>
                        <a:pt x="32" y="54"/>
                      </a:lnTo>
                      <a:lnTo>
                        <a:pt x="22" y="62"/>
                      </a:lnTo>
                      <a:lnTo>
                        <a:pt x="26" y="52"/>
                      </a:lnTo>
                      <a:lnTo>
                        <a:pt x="24" y="42"/>
                      </a:lnTo>
                      <a:lnTo>
                        <a:pt x="26" y="33"/>
                      </a:lnTo>
                      <a:lnTo>
                        <a:pt x="21" y="33"/>
                      </a:lnTo>
                      <a:lnTo>
                        <a:pt x="17" y="35"/>
                      </a:lnTo>
                      <a:lnTo>
                        <a:pt x="18" y="46"/>
                      </a:lnTo>
                      <a:lnTo>
                        <a:pt x="12" y="46"/>
                      </a:lnTo>
                      <a:lnTo>
                        <a:pt x="12" y="43"/>
                      </a:lnTo>
                      <a:lnTo>
                        <a:pt x="8" y="47"/>
                      </a:lnTo>
                      <a:lnTo>
                        <a:pt x="7" y="51"/>
                      </a:lnTo>
                      <a:lnTo>
                        <a:pt x="0" y="46"/>
                      </a:lnTo>
                      <a:lnTo>
                        <a:pt x="6" y="40"/>
                      </a:lnTo>
                      <a:lnTo>
                        <a:pt x="10" y="37"/>
                      </a:lnTo>
                      <a:lnTo>
                        <a:pt x="7" y="31"/>
                      </a:lnTo>
                      <a:lnTo>
                        <a:pt x="12" y="24"/>
                      </a:lnTo>
                      <a:lnTo>
                        <a:pt x="10" y="17"/>
                      </a:lnTo>
                      <a:lnTo>
                        <a:pt x="2" y="16"/>
                      </a:lnTo>
                      <a:lnTo>
                        <a:pt x="7" y="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3" name="Freeform 35"/>
                <p:cNvSpPr>
                  <a:spLocks/>
                </p:cNvSpPr>
                <p:nvPr/>
              </p:nvSpPr>
              <p:spPr bwMode="auto">
                <a:xfrm>
                  <a:off x="1110" y="1884"/>
                  <a:ext cx="35" cy="32"/>
                </a:xfrm>
                <a:custGeom>
                  <a:avLst/>
                  <a:gdLst>
                    <a:gd name="T0" fmla="*/ 5 w 35"/>
                    <a:gd name="T1" fmla="*/ 0 h 32"/>
                    <a:gd name="T2" fmla="*/ 11 w 35"/>
                    <a:gd name="T3" fmla="*/ 3 h 32"/>
                    <a:gd name="T4" fmla="*/ 15 w 35"/>
                    <a:gd name="T5" fmla="*/ 11 h 32"/>
                    <a:gd name="T6" fmla="*/ 21 w 35"/>
                    <a:gd name="T7" fmla="*/ 14 h 32"/>
                    <a:gd name="T8" fmla="*/ 29 w 35"/>
                    <a:gd name="T9" fmla="*/ 19 h 32"/>
                    <a:gd name="T10" fmla="*/ 35 w 35"/>
                    <a:gd name="T11" fmla="*/ 24 h 32"/>
                    <a:gd name="T12" fmla="*/ 32 w 35"/>
                    <a:gd name="T13" fmla="*/ 32 h 32"/>
                    <a:gd name="T14" fmla="*/ 28 w 35"/>
                    <a:gd name="T15" fmla="*/ 26 h 32"/>
                    <a:gd name="T16" fmla="*/ 23 w 35"/>
                    <a:gd name="T17" fmla="*/ 31 h 32"/>
                    <a:gd name="T18" fmla="*/ 15 w 35"/>
                    <a:gd name="T19" fmla="*/ 32 h 32"/>
                    <a:gd name="T20" fmla="*/ 10 w 35"/>
                    <a:gd name="T21" fmla="*/ 28 h 32"/>
                    <a:gd name="T22" fmla="*/ 0 w 35"/>
                    <a:gd name="T23" fmla="*/ 25 h 32"/>
                    <a:gd name="T24" fmla="*/ 0 w 35"/>
                    <a:gd name="T25" fmla="*/ 16 h 32"/>
                    <a:gd name="T26" fmla="*/ 5 w 35"/>
                    <a:gd name="T27" fmla="*/ 10 h 32"/>
                    <a:gd name="T28" fmla="*/ 5 w 35"/>
                    <a:gd name="T29" fmla="*/ 0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32"/>
                    <a:gd name="T47" fmla="*/ 35 w 3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32">
                      <a:moveTo>
                        <a:pt x="5" y="0"/>
                      </a:moveTo>
                      <a:lnTo>
                        <a:pt x="11" y="3"/>
                      </a:lnTo>
                      <a:lnTo>
                        <a:pt x="15" y="11"/>
                      </a:lnTo>
                      <a:lnTo>
                        <a:pt x="21" y="14"/>
                      </a:lnTo>
                      <a:lnTo>
                        <a:pt x="29" y="19"/>
                      </a:lnTo>
                      <a:lnTo>
                        <a:pt x="35" y="24"/>
                      </a:lnTo>
                      <a:lnTo>
                        <a:pt x="32" y="32"/>
                      </a:lnTo>
                      <a:lnTo>
                        <a:pt x="28" y="26"/>
                      </a:lnTo>
                      <a:lnTo>
                        <a:pt x="23" y="31"/>
                      </a:lnTo>
                      <a:lnTo>
                        <a:pt x="15" y="32"/>
                      </a:lnTo>
                      <a:lnTo>
                        <a:pt x="10" y="28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5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4" name="Freeform 36"/>
                <p:cNvSpPr>
                  <a:spLocks/>
                </p:cNvSpPr>
                <p:nvPr/>
              </p:nvSpPr>
              <p:spPr bwMode="auto">
                <a:xfrm>
                  <a:off x="1087" y="1965"/>
                  <a:ext cx="23" cy="37"/>
                </a:xfrm>
                <a:custGeom>
                  <a:avLst/>
                  <a:gdLst>
                    <a:gd name="T0" fmla="*/ 2 w 23"/>
                    <a:gd name="T1" fmla="*/ 8 h 37"/>
                    <a:gd name="T2" fmla="*/ 5 w 23"/>
                    <a:gd name="T3" fmla="*/ 1 h 37"/>
                    <a:gd name="T4" fmla="*/ 11 w 23"/>
                    <a:gd name="T5" fmla="*/ 0 h 37"/>
                    <a:gd name="T6" fmla="*/ 18 w 23"/>
                    <a:gd name="T7" fmla="*/ 4 h 37"/>
                    <a:gd name="T8" fmla="*/ 22 w 23"/>
                    <a:gd name="T9" fmla="*/ 10 h 37"/>
                    <a:gd name="T10" fmla="*/ 23 w 23"/>
                    <a:gd name="T11" fmla="*/ 21 h 37"/>
                    <a:gd name="T12" fmla="*/ 22 w 23"/>
                    <a:gd name="T13" fmla="*/ 29 h 37"/>
                    <a:gd name="T14" fmla="*/ 16 w 23"/>
                    <a:gd name="T15" fmla="*/ 32 h 37"/>
                    <a:gd name="T16" fmla="*/ 14 w 23"/>
                    <a:gd name="T17" fmla="*/ 33 h 37"/>
                    <a:gd name="T18" fmla="*/ 12 w 23"/>
                    <a:gd name="T19" fmla="*/ 35 h 37"/>
                    <a:gd name="T20" fmla="*/ 10 w 23"/>
                    <a:gd name="T21" fmla="*/ 37 h 37"/>
                    <a:gd name="T22" fmla="*/ 10 w 23"/>
                    <a:gd name="T23" fmla="*/ 37 h 37"/>
                    <a:gd name="T24" fmla="*/ 9 w 23"/>
                    <a:gd name="T25" fmla="*/ 37 h 37"/>
                    <a:gd name="T26" fmla="*/ 8 w 23"/>
                    <a:gd name="T27" fmla="*/ 37 h 37"/>
                    <a:gd name="T28" fmla="*/ 8 w 23"/>
                    <a:gd name="T29" fmla="*/ 30 h 37"/>
                    <a:gd name="T30" fmla="*/ 8 w 23"/>
                    <a:gd name="T31" fmla="*/ 25 h 37"/>
                    <a:gd name="T32" fmla="*/ 7 w 23"/>
                    <a:gd name="T33" fmla="*/ 16 h 37"/>
                    <a:gd name="T34" fmla="*/ 0 w 23"/>
                    <a:gd name="T35" fmla="*/ 11 h 37"/>
                    <a:gd name="T36" fmla="*/ 2 w 23"/>
                    <a:gd name="T37" fmla="*/ 8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37"/>
                    <a:gd name="T59" fmla="*/ 23 w 23"/>
                    <a:gd name="T60" fmla="*/ 37 h 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37">
                      <a:moveTo>
                        <a:pt x="2" y="8"/>
                      </a:moveTo>
                      <a:lnTo>
                        <a:pt x="5" y="1"/>
                      </a:lnTo>
                      <a:lnTo>
                        <a:pt x="11" y="0"/>
                      </a:lnTo>
                      <a:lnTo>
                        <a:pt x="18" y="4"/>
                      </a:lnTo>
                      <a:lnTo>
                        <a:pt x="22" y="10"/>
                      </a:lnTo>
                      <a:lnTo>
                        <a:pt x="23" y="21"/>
                      </a:lnTo>
                      <a:lnTo>
                        <a:pt x="22" y="29"/>
                      </a:lnTo>
                      <a:lnTo>
                        <a:pt x="16" y="32"/>
                      </a:lnTo>
                      <a:lnTo>
                        <a:pt x="14" y="33"/>
                      </a:lnTo>
                      <a:lnTo>
                        <a:pt x="12" y="35"/>
                      </a:lnTo>
                      <a:lnTo>
                        <a:pt x="10" y="37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8" y="30"/>
                      </a:lnTo>
                      <a:lnTo>
                        <a:pt x="8" y="25"/>
                      </a:lnTo>
                      <a:lnTo>
                        <a:pt x="7" y="16"/>
                      </a:lnTo>
                      <a:lnTo>
                        <a:pt x="0" y="11"/>
                      </a:lnTo>
                      <a:lnTo>
                        <a:pt x="2" y="8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5" name="Freeform 37"/>
                <p:cNvSpPr>
                  <a:spLocks/>
                </p:cNvSpPr>
                <p:nvPr/>
              </p:nvSpPr>
              <p:spPr bwMode="auto">
                <a:xfrm>
                  <a:off x="1065" y="1970"/>
                  <a:ext cx="21" cy="40"/>
                </a:xfrm>
                <a:custGeom>
                  <a:avLst/>
                  <a:gdLst>
                    <a:gd name="T0" fmla="*/ 0 w 21"/>
                    <a:gd name="T1" fmla="*/ 11 h 40"/>
                    <a:gd name="T2" fmla="*/ 1 w 21"/>
                    <a:gd name="T3" fmla="*/ 0 h 40"/>
                    <a:gd name="T4" fmla="*/ 3 w 21"/>
                    <a:gd name="T5" fmla="*/ 6 h 40"/>
                    <a:gd name="T6" fmla="*/ 10 w 21"/>
                    <a:gd name="T7" fmla="*/ 8 h 40"/>
                    <a:gd name="T8" fmla="*/ 14 w 21"/>
                    <a:gd name="T9" fmla="*/ 16 h 40"/>
                    <a:gd name="T10" fmla="*/ 20 w 21"/>
                    <a:gd name="T11" fmla="*/ 24 h 40"/>
                    <a:gd name="T12" fmla="*/ 16 w 21"/>
                    <a:gd name="T13" fmla="*/ 28 h 40"/>
                    <a:gd name="T14" fmla="*/ 21 w 21"/>
                    <a:gd name="T15" fmla="*/ 32 h 40"/>
                    <a:gd name="T16" fmla="*/ 20 w 21"/>
                    <a:gd name="T17" fmla="*/ 38 h 40"/>
                    <a:gd name="T18" fmla="*/ 14 w 21"/>
                    <a:gd name="T19" fmla="*/ 40 h 40"/>
                    <a:gd name="T20" fmla="*/ 8 w 21"/>
                    <a:gd name="T21" fmla="*/ 29 h 40"/>
                    <a:gd name="T22" fmla="*/ 4 w 21"/>
                    <a:gd name="T23" fmla="*/ 18 h 40"/>
                    <a:gd name="T24" fmla="*/ 0 w 21"/>
                    <a:gd name="T25" fmla="*/ 11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40"/>
                    <a:gd name="T41" fmla="*/ 21 w 21"/>
                    <a:gd name="T42" fmla="*/ 40 h 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40">
                      <a:moveTo>
                        <a:pt x="0" y="11"/>
                      </a:moveTo>
                      <a:lnTo>
                        <a:pt x="1" y="0"/>
                      </a:lnTo>
                      <a:lnTo>
                        <a:pt x="3" y="6"/>
                      </a:lnTo>
                      <a:lnTo>
                        <a:pt x="10" y="8"/>
                      </a:lnTo>
                      <a:lnTo>
                        <a:pt x="14" y="16"/>
                      </a:lnTo>
                      <a:lnTo>
                        <a:pt x="20" y="24"/>
                      </a:lnTo>
                      <a:lnTo>
                        <a:pt x="16" y="28"/>
                      </a:lnTo>
                      <a:lnTo>
                        <a:pt x="21" y="32"/>
                      </a:lnTo>
                      <a:lnTo>
                        <a:pt x="20" y="38"/>
                      </a:lnTo>
                      <a:lnTo>
                        <a:pt x="14" y="40"/>
                      </a:lnTo>
                      <a:lnTo>
                        <a:pt x="8" y="29"/>
                      </a:lnTo>
                      <a:lnTo>
                        <a:pt x="4" y="18"/>
                      </a:lnTo>
                      <a:lnTo>
                        <a:pt x="0" y="1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6" name="Freeform 38"/>
                <p:cNvSpPr>
                  <a:spLocks/>
                </p:cNvSpPr>
                <p:nvPr/>
              </p:nvSpPr>
              <p:spPr bwMode="auto">
                <a:xfrm>
                  <a:off x="1045" y="1949"/>
                  <a:ext cx="17" cy="34"/>
                </a:xfrm>
                <a:custGeom>
                  <a:avLst/>
                  <a:gdLst>
                    <a:gd name="T0" fmla="*/ 7 w 17"/>
                    <a:gd name="T1" fmla="*/ 27 h 34"/>
                    <a:gd name="T2" fmla="*/ 3 w 17"/>
                    <a:gd name="T3" fmla="*/ 22 h 34"/>
                    <a:gd name="T4" fmla="*/ 6 w 17"/>
                    <a:gd name="T5" fmla="*/ 14 h 34"/>
                    <a:gd name="T6" fmla="*/ 0 w 17"/>
                    <a:gd name="T7" fmla="*/ 10 h 34"/>
                    <a:gd name="T8" fmla="*/ 1 w 17"/>
                    <a:gd name="T9" fmla="*/ 2 h 34"/>
                    <a:gd name="T10" fmla="*/ 11 w 17"/>
                    <a:gd name="T11" fmla="*/ 0 h 34"/>
                    <a:gd name="T12" fmla="*/ 11 w 17"/>
                    <a:gd name="T13" fmla="*/ 13 h 34"/>
                    <a:gd name="T14" fmla="*/ 17 w 17"/>
                    <a:gd name="T15" fmla="*/ 21 h 34"/>
                    <a:gd name="T16" fmla="*/ 13 w 17"/>
                    <a:gd name="T17" fmla="*/ 26 h 34"/>
                    <a:gd name="T18" fmla="*/ 13 w 17"/>
                    <a:gd name="T19" fmla="*/ 34 h 34"/>
                    <a:gd name="T20" fmla="*/ 7 w 17"/>
                    <a:gd name="T21" fmla="*/ 27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34"/>
                    <a:gd name="T35" fmla="*/ 17 w 17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34">
                      <a:moveTo>
                        <a:pt x="7" y="27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11" y="13"/>
                      </a:lnTo>
                      <a:lnTo>
                        <a:pt x="17" y="21"/>
                      </a:lnTo>
                      <a:lnTo>
                        <a:pt x="13" y="26"/>
                      </a:lnTo>
                      <a:lnTo>
                        <a:pt x="13" y="34"/>
                      </a:lnTo>
                      <a:lnTo>
                        <a:pt x="7" y="2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39"/>
                <p:cNvSpPr>
                  <a:spLocks/>
                </p:cNvSpPr>
                <p:nvPr/>
              </p:nvSpPr>
              <p:spPr bwMode="auto">
                <a:xfrm>
                  <a:off x="1069" y="1908"/>
                  <a:ext cx="47" cy="47"/>
                </a:xfrm>
                <a:custGeom>
                  <a:avLst/>
                  <a:gdLst>
                    <a:gd name="T0" fmla="*/ 17 w 47"/>
                    <a:gd name="T1" fmla="*/ 23 h 47"/>
                    <a:gd name="T2" fmla="*/ 6 w 47"/>
                    <a:gd name="T3" fmla="*/ 26 h 47"/>
                    <a:gd name="T4" fmla="*/ 0 w 47"/>
                    <a:gd name="T5" fmla="*/ 19 h 47"/>
                    <a:gd name="T6" fmla="*/ 0 w 47"/>
                    <a:gd name="T7" fmla="*/ 12 h 47"/>
                    <a:gd name="T8" fmla="*/ 3 w 47"/>
                    <a:gd name="T9" fmla="*/ 4 h 47"/>
                    <a:gd name="T10" fmla="*/ 9 w 47"/>
                    <a:gd name="T11" fmla="*/ 0 h 47"/>
                    <a:gd name="T12" fmla="*/ 20 w 47"/>
                    <a:gd name="T13" fmla="*/ 1 h 47"/>
                    <a:gd name="T14" fmla="*/ 24 w 47"/>
                    <a:gd name="T15" fmla="*/ 9 h 47"/>
                    <a:gd name="T16" fmla="*/ 22 w 47"/>
                    <a:gd name="T17" fmla="*/ 17 h 47"/>
                    <a:gd name="T18" fmla="*/ 29 w 47"/>
                    <a:gd name="T19" fmla="*/ 21 h 47"/>
                    <a:gd name="T20" fmla="*/ 34 w 47"/>
                    <a:gd name="T21" fmla="*/ 26 h 47"/>
                    <a:gd name="T22" fmla="*/ 42 w 47"/>
                    <a:gd name="T23" fmla="*/ 21 h 47"/>
                    <a:gd name="T24" fmla="*/ 45 w 47"/>
                    <a:gd name="T25" fmla="*/ 28 h 47"/>
                    <a:gd name="T26" fmla="*/ 47 w 47"/>
                    <a:gd name="T27" fmla="*/ 37 h 47"/>
                    <a:gd name="T28" fmla="*/ 40 w 47"/>
                    <a:gd name="T29" fmla="*/ 46 h 47"/>
                    <a:gd name="T30" fmla="*/ 30 w 47"/>
                    <a:gd name="T31" fmla="*/ 47 h 47"/>
                    <a:gd name="T32" fmla="*/ 20 w 47"/>
                    <a:gd name="T33" fmla="*/ 41 h 47"/>
                    <a:gd name="T34" fmla="*/ 13 w 47"/>
                    <a:gd name="T35" fmla="*/ 46 h 47"/>
                    <a:gd name="T36" fmla="*/ 15 w 47"/>
                    <a:gd name="T37" fmla="*/ 37 h 47"/>
                    <a:gd name="T38" fmla="*/ 14 w 47"/>
                    <a:gd name="T39" fmla="*/ 29 h 47"/>
                    <a:gd name="T40" fmla="*/ 1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47"/>
                    <a:gd name="T65" fmla="*/ 47 w 47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47">
                      <a:moveTo>
                        <a:pt x="17" y="23"/>
                      </a:moveTo>
                      <a:lnTo>
                        <a:pt x="6" y="26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3" y="4"/>
                      </a:lnTo>
                      <a:lnTo>
                        <a:pt x="9" y="0"/>
                      </a:lnTo>
                      <a:lnTo>
                        <a:pt x="20" y="1"/>
                      </a:lnTo>
                      <a:lnTo>
                        <a:pt x="24" y="9"/>
                      </a:lnTo>
                      <a:lnTo>
                        <a:pt x="22" y="17"/>
                      </a:lnTo>
                      <a:lnTo>
                        <a:pt x="29" y="21"/>
                      </a:lnTo>
                      <a:lnTo>
                        <a:pt x="34" y="26"/>
                      </a:lnTo>
                      <a:lnTo>
                        <a:pt x="42" y="21"/>
                      </a:lnTo>
                      <a:lnTo>
                        <a:pt x="45" y="28"/>
                      </a:lnTo>
                      <a:lnTo>
                        <a:pt x="47" y="37"/>
                      </a:lnTo>
                      <a:lnTo>
                        <a:pt x="40" y="46"/>
                      </a:lnTo>
                      <a:lnTo>
                        <a:pt x="30" y="47"/>
                      </a:lnTo>
                      <a:lnTo>
                        <a:pt x="20" y="41"/>
                      </a:lnTo>
                      <a:lnTo>
                        <a:pt x="13" y="46"/>
                      </a:lnTo>
                      <a:lnTo>
                        <a:pt x="15" y="37"/>
                      </a:lnTo>
                      <a:lnTo>
                        <a:pt x="14" y="29"/>
                      </a:lnTo>
                      <a:lnTo>
                        <a:pt x="17" y="2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40"/>
                <p:cNvSpPr>
                  <a:spLocks/>
                </p:cNvSpPr>
                <p:nvPr/>
              </p:nvSpPr>
              <p:spPr bwMode="auto">
                <a:xfrm>
                  <a:off x="1002" y="1984"/>
                  <a:ext cx="29" cy="28"/>
                </a:xfrm>
                <a:custGeom>
                  <a:avLst/>
                  <a:gdLst>
                    <a:gd name="T0" fmla="*/ 10 w 29"/>
                    <a:gd name="T1" fmla="*/ 14 h 28"/>
                    <a:gd name="T2" fmla="*/ 4 w 29"/>
                    <a:gd name="T3" fmla="*/ 16 h 28"/>
                    <a:gd name="T4" fmla="*/ 0 w 29"/>
                    <a:gd name="T5" fmla="*/ 24 h 28"/>
                    <a:gd name="T6" fmla="*/ 6 w 29"/>
                    <a:gd name="T7" fmla="*/ 21 h 28"/>
                    <a:gd name="T8" fmla="*/ 8 w 29"/>
                    <a:gd name="T9" fmla="*/ 26 h 28"/>
                    <a:gd name="T10" fmla="*/ 10 w 29"/>
                    <a:gd name="T11" fmla="*/ 18 h 28"/>
                    <a:gd name="T12" fmla="*/ 14 w 29"/>
                    <a:gd name="T13" fmla="*/ 23 h 28"/>
                    <a:gd name="T14" fmla="*/ 14 w 29"/>
                    <a:gd name="T15" fmla="*/ 28 h 28"/>
                    <a:gd name="T16" fmla="*/ 26 w 29"/>
                    <a:gd name="T17" fmla="*/ 27 h 28"/>
                    <a:gd name="T18" fmla="*/ 29 w 29"/>
                    <a:gd name="T19" fmla="*/ 18 h 28"/>
                    <a:gd name="T20" fmla="*/ 28 w 29"/>
                    <a:gd name="T21" fmla="*/ 10 h 28"/>
                    <a:gd name="T22" fmla="*/ 22 w 29"/>
                    <a:gd name="T23" fmla="*/ 6 h 28"/>
                    <a:gd name="T24" fmla="*/ 15 w 29"/>
                    <a:gd name="T25" fmla="*/ 2 h 28"/>
                    <a:gd name="T26" fmla="*/ 10 w 29"/>
                    <a:gd name="T27" fmla="*/ 0 h 28"/>
                    <a:gd name="T28" fmla="*/ 10 w 29"/>
                    <a:gd name="T29" fmla="*/ 14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28"/>
                    <a:gd name="T47" fmla="*/ 29 w 29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28">
                      <a:moveTo>
                        <a:pt x="10" y="14"/>
                      </a:move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6" y="21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23"/>
                      </a:lnTo>
                      <a:lnTo>
                        <a:pt x="14" y="28"/>
                      </a:lnTo>
                      <a:lnTo>
                        <a:pt x="26" y="27"/>
                      </a:lnTo>
                      <a:lnTo>
                        <a:pt x="29" y="18"/>
                      </a:lnTo>
                      <a:lnTo>
                        <a:pt x="28" y="10"/>
                      </a:lnTo>
                      <a:lnTo>
                        <a:pt x="22" y="6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0" y="14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41"/>
                <p:cNvSpPr>
                  <a:spLocks/>
                </p:cNvSpPr>
                <p:nvPr/>
              </p:nvSpPr>
              <p:spPr bwMode="auto">
                <a:xfrm>
                  <a:off x="1001" y="2026"/>
                  <a:ext cx="19" cy="21"/>
                </a:xfrm>
                <a:custGeom>
                  <a:avLst/>
                  <a:gdLst>
                    <a:gd name="T0" fmla="*/ 0 w 19"/>
                    <a:gd name="T1" fmla="*/ 1 h 21"/>
                    <a:gd name="T2" fmla="*/ 15 w 19"/>
                    <a:gd name="T3" fmla="*/ 0 h 21"/>
                    <a:gd name="T4" fmla="*/ 19 w 19"/>
                    <a:gd name="T5" fmla="*/ 13 h 21"/>
                    <a:gd name="T6" fmla="*/ 16 w 19"/>
                    <a:gd name="T7" fmla="*/ 21 h 21"/>
                    <a:gd name="T8" fmla="*/ 8 w 19"/>
                    <a:gd name="T9" fmla="*/ 21 h 21"/>
                    <a:gd name="T10" fmla="*/ 3 w 19"/>
                    <a:gd name="T11" fmla="*/ 15 h 21"/>
                    <a:gd name="T12" fmla="*/ 2 w 19"/>
                    <a:gd name="T13" fmla="*/ 9 h 21"/>
                    <a:gd name="T14" fmla="*/ 0 w 19"/>
                    <a:gd name="T15" fmla="*/ 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21"/>
                    <a:gd name="T26" fmla="*/ 19 w 19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21">
                      <a:moveTo>
                        <a:pt x="0" y="1"/>
                      </a:moveTo>
                      <a:lnTo>
                        <a:pt x="15" y="0"/>
                      </a:lnTo>
                      <a:lnTo>
                        <a:pt x="19" y="13"/>
                      </a:lnTo>
                      <a:lnTo>
                        <a:pt x="16" y="21"/>
                      </a:lnTo>
                      <a:lnTo>
                        <a:pt x="8" y="21"/>
                      </a:lnTo>
                      <a:lnTo>
                        <a:pt x="3" y="15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42"/>
                <p:cNvSpPr>
                  <a:spLocks/>
                </p:cNvSpPr>
                <p:nvPr/>
              </p:nvSpPr>
              <p:spPr bwMode="auto">
                <a:xfrm>
                  <a:off x="975" y="2088"/>
                  <a:ext cx="22" cy="24"/>
                </a:xfrm>
                <a:custGeom>
                  <a:avLst/>
                  <a:gdLst>
                    <a:gd name="T0" fmla="*/ 7 w 22"/>
                    <a:gd name="T1" fmla="*/ 8 h 24"/>
                    <a:gd name="T2" fmla="*/ 0 w 22"/>
                    <a:gd name="T3" fmla="*/ 5 h 24"/>
                    <a:gd name="T4" fmla="*/ 8 w 22"/>
                    <a:gd name="T5" fmla="*/ 0 h 24"/>
                    <a:gd name="T6" fmla="*/ 12 w 22"/>
                    <a:gd name="T7" fmla="*/ 6 h 24"/>
                    <a:gd name="T8" fmla="*/ 21 w 22"/>
                    <a:gd name="T9" fmla="*/ 14 h 24"/>
                    <a:gd name="T10" fmla="*/ 22 w 22"/>
                    <a:gd name="T11" fmla="*/ 21 h 24"/>
                    <a:gd name="T12" fmla="*/ 16 w 22"/>
                    <a:gd name="T13" fmla="*/ 24 h 24"/>
                    <a:gd name="T14" fmla="*/ 14 w 22"/>
                    <a:gd name="T15" fmla="*/ 20 h 24"/>
                    <a:gd name="T16" fmla="*/ 10 w 22"/>
                    <a:gd name="T17" fmla="*/ 22 h 24"/>
                    <a:gd name="T18" fmla="*/ 6 w 22"/>
                    <a:gd name="T19" fmla="*/ 17 h 24"/>
                    <a:gd name="T20" fmla="*/ 7 w 22"/>
                    <a:gd name="T21" fmla="*/ 8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7" y="8"/>
                      </a:move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12" y="6"/>
                      </a:lnTo>
                      <a:lnTo>
                        <a:pt x="21" y="14"/>
                      </a:lnTo>
                      <a:lnTo>
                        <a:pt x="22" y="21"/>
                      </a:lnTo>
                      <a:lnTo>
                        <a:pt x="16" y="24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6" y="17"/>
                      </a:lnTo>
                      <a:lnTo>
                        <a:pt x="7" y="8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43"/>
                <p:cNvSpPr>
                  <a:spLocks/>
                </p:cNvSpPr>
                <p:nvPr/>
              </p:nvSpPr>
              <p:spPr bwMode="auto">
                <a:xfrm>
                  <a:off x="1019" y="2089"/>
                  <a:ext cx="16" cy="28"/>
                </a:xfrm>
                <a:custGeom>
                  <a:avLst/>
                  <a:gdLst>
                    <a:gd name="T0" fmla="*/ 2 w 16"/>
                    <a:gd name="T1" fmla="*/ 0 h 28"/>
                    <a:gd name="T2" fmla="*/ 2 w 16"/>
                    <a:gd name="T3" fmla="*/ 10 h 28"/>
                    <a:gd name="T4" fmla="*/ 0 w 16"/>
                    <a:gd name="T5" fmla="*/ 17 h 28"/>
                    <a:gd name="T6" fmla="*/ 9 w 16"/>
                    <a:gd name="T7" fmla="*/ 28 h 28"/>
                    <a:gd name="T8" fmla="*/ 16 w 16"/>
                    <a:gd name="T9" fmla="*/ 21 h 28"/>
                    <a:gd name="T10" fmla="*/ 8 w 16"/>
                    <a:gd name="T11" fmla="*/ 14 h 28"/>
                    <a:gd name="T12" fmla="*/ 9 w 16"/>
                    <a:gd name="T13" fmla="*/ 6 h 28"/>
                    <a:gd name="T14" fmla="*/ 2 w 16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28"/>
                    <a:gd name="T26" fmla="*/ 16 w 16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28">
                      <a:moveTo>
                        <a:pt x="2" y="0"/>
                      </a:move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9" y="28"/>
                      </a:lnTo>
                      <a:lnTo>
                        <a:pt x="16" y="21"/>
                      </a:lnTo>
                      <a:lnTo>
                        <a:pt x="8" y="14"/>
                      </a:lnTo>
                      <a:lnTo>
                        <a:pt x="9" y="6"/>
                      </a:lnTo>
                      <a:lnTo>
                        <a:pt x="2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44"/>
                <p:cNvSpPr>
                  <a:spLocks/>
                </p:cNvSpPr>
                <p:nvPr/>
              </p:nvSpPr>
              <p:spPr bwMode="auto">
                <a:xfrm>
                  <a:off x="1008" y="2089"/>
                  <a:ext cx="11" cy="19"/>
                </a:xfrm>
                <a:custGeom>
                  <a:avLst/>
                  <a:gdLst>
                    <a:gd name="T0" fmla="*/ 6 w 11"/>
                    <a:gd name="T1" fmla="*/ 19 h 19"/>
                    <a:gd name="T2" fmla="*/ 0 w 11"/>
                    <a:gd name="T3" fmla="*/ 12 h 19"/>
                    <a:gd name="T4" fmla="*/ 1 w 11"/>
                    <a:gd name="T5" fmla="*/ 2 h 19"/>
                    <a:gd name="T6" fmla="*/ 8 w 11"/>
                    <a:gd name="T7" fmla="*/ 0 h 19"/>
                    <a:gd name="T8" fmla="*/ 11 w 11"/>
                    <a:gd name="T9" fmla="*/ 11 h 19"/>
                    <a:gd name="T10" fmla="*/ 6 w 11"/>
                    <a:gd name="T11" fmla="*/ 19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9"/>
                    <a:gd name="T20" fmla="*/ 11 w 11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9">
                      <a:moveTo>
                        <a:pt x="6" y="19"/>
                      </a:moveTo>
                      <a:lnTo>
                        <a:pt x="0" y="12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1" y="11"/>
                      </a:lnTo>
                      <a:lnTo>
                        <a:pt x="6" y="1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975" y="2074"/>
                  <a:ext cx="32" cy="35"/>
                </a:xfrm>
                <a:custGeom>
                  <a:avLst/>
                  <a:gdLst>
                    <a:gd name="T0" fmla="*/ 7 w 32"/>
                    <a:gd name="T1" fmla="*/ 9 h 35"/>
                    <a:gd name="T2" fmla="*/ 0 w 32"/>
                    <a:gd name="T3" fmla="*/ 6 h 35"/>
                    <a:gd name="T4" fmla="*/ 1 w 32"/>
                    <a:gd name="T5" fmla="*/ 1 h 35"/>
                    <a:gd name="T6" fmla="*/ 8 w 32"/>
                    <a:gd name="T7" fmla="*/ 0 h 35"/>
                    <a:gd name="T8" fmla="*/ 8 w 32"/>
                    <a:gd name="T9" fmla="*/ 6 h 35"/>
                    <a:gd name="T10" fmla="*/ 18 w 32"/>
                    <a:gd name="T11" fmla="*/ 5 h 35"/>
                    <a:gd name="T12" fmla="*/ 17 w 32"/>
                    <a:gd name="T13" fmla="*/ 9 h 35"/>
                    <a:gd name="T14" fmla="*/ 21 w 32"/>
                    <a:gd name="T15" fmla="*/ 13 h 35"/>
                    <a:gd name="T16" fmla="*/ 29 w 32"/>
                    <a:gd name="T17" fmla="*/ 13 h 35"/>
                    <a:gd name="T18" fmla="*/ 32 w 32"/>
                    <a:gd name="T19" fmla="*/ 24 h 35"/>
                    <a:gd name="T20" fmla="*/ 28 w 32"/>
                    <a:gd name="T21" fmla="*/ 35 h 35"/>
                    <a:gd name="T22" fmla="*/ 26 w 32"/>
                    <a:gd name="T23" fmla="*/ 31 h 35"/>
                    <a:gd name="T24" fmla="*/ 27 w 32"/>
                    <a:gd name="T25" fmla="*/ 26 h 35"/>
                    <a:gd name="T26" fmla="*/ 20 w 32"/>
                    <a:gd name="T27" fmla="*/ 22 h 35"/>
                    <a:gd name="T28" fmla="*/ 21 w 32"/>
                    <a:gd name="T29" fmla="*/ 18 h 35"/>
                    <a:gd name="T30" fmla="*/ 14 w 32"/>
                    <a:gd name="T31" fmla="*/ 13 h 35"/>
                    <a:gd name="T32" fmla="*/ 7 w 32"/>
                    <a:gd name="T33" fmla="*/ 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5"/>
                    <a:gd name="T53" fmla="*/ 32 w 32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5">
                      <a:moveTo>
                        <a:pt x="7" y="9"/>
                      </a:move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18" y="5"/>
                      </a:lnTo>
                      <a:lnTo>
                        <a:pt x="17" y="9"/>
                      </a:lnTo>
                      <a:lnTo>
                        <a:pt x="21" y="13"/>
                      </a:lnTo>
                      <a:lnTo>
                        <a:pt x="29" y="13"/>
                      </a:lnTo>
                      <a:lnTo>
                        <a:pt x="32" y="24"/>
                      </a:lnTo>
                      <a:lnTo>
                        <a:pt x="28" y="35"/>
                      </a:lnTo>
                      <a:lnTo>
                        <a:pt x="26" y="31"/>
                      </a:lnTo>
                      <a:lnTo>
                        <a:pt x="27" y="26"/>
                      </a:lnTo>
                      <a:lnTo>
                        <a:pt x="20" y="22"/>
                      </a:lnTo>
                      <a:lnTo>
                        <a:pt x="21" y="18"/>
                      </a:lnTo>
                      <a:lnTo>
                        <a:pt x="14" y="13"/>
                      </a:lnTo>
                      <a:lnTo>
                        <a:pt x="7" y="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>
                  <a:off x="932" y="2070"/>
                  <a:ext cx="14" cy="14"/>
                </a:xfrm>
                <a:custGeom>
                  <a:avLst/>
                  <a:gdLst>
                    <a:gd name="T0" fmla="*/ 5 w 14"/>
                    <a:gd name="T1" fmla="*/ 0 h 14"/>
                    <a:gd name="T2" fmla="*/ 14 w 14"/>
                    <a:gd name="T3" fmla="*/ 8 h 14"/>
                    <a:gd name="T4" fmla="*/ 3 w 14"/>
                    <a:gd name="T5" fmla="*/ 14 h 14"/>
                    <a:gd name="T6" fmla="*/ 0 w 14"/>
                    <a:gd name="T7" fmla="*/ 9 h 14"/>
                    <a:gd name="T8" fmla="*/ 5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4"/>
                    <a:gd name="T17" fmla="*/ 14 w 1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4">
                      <a:moveTo>
                        <a:pt x="5" y="0"/>
                      </a:moveTo>
                      <a:lnTo>
                        <a:pt x="14" y="8"/>
                      </a:lnTo>
                      <a:lnTo>
                        <a:pt x="3" y="14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951" y="2051"/>
                  <a:ext cx="20" cy="25"/>
                </a:xfrm>
                <a:custGeom>
                  <a:avLst/>
                  <a:gdLst>
                    <a:gd name="T0" fmla="*/ 0 w 20"/>
                    <a:gd name="T1" fmla="*/ 17 h 25"/>
                    <a:gd name="T2" fmla="*/ 3 w 20"/>
                    <a:gd name="T3" fmla="*/ 11 h 25"/>
                    <a:gd name="T4" fmla="*/ 1 w 20"/>
                    <a:gd name="T5" fmla="*/ 7 h 25"/>
                    <a:gd name="T6" fmla="*/ 7 w 20"/>
                    <a:gd name="T7" fmla="*/ 6 h 25"/>
                    <a:gd name="T8" fmla="*/ 11 w 20"/>
                    <a:gd name="T9" fmla="*/ 0 h 25"/>
                    <a:gd name="T10" fmla="*/ 18 w 20"/>
                    <a:gd name="T11" fmla="*/ 5 h 25"/>
                    <a:gd name="T12" fmla="*/ 20 w 20"/>
                    <a:gd name="T13" fmla="*/ 12 h 25"/>
                    <a:gd name="T14" fmla="*/ 18 w 20"/>
                    <a:gd name="T15" fmla="*/ 22 h 25"/>
                    <a:gd name="T16" fmla="*/ 10 w 20"/>
                    <a:gd name="T17" fmla="*/ 14 h 25"/>
                    <a:gd name="T18" fmla="*/ 11 w 20"/>
                    <a:gd name="T19" fmla="*/ 25 h 25"/>
                    <a:gd name="T20" fmla="*/ 0 w 20"/>
                    <a:gd name="T21" fmla="*/ 1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5"/>
                    <a:gd name="T35" fmla="*/ 20 w 20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5">
                      <a:moveTo>
                        <a:pt x="0" y="17"/>
                      </a:moveTo>
                      <a:lnTo>
                        <a:pt x="3" y="11"/>
                      </a:lnTo>
                      <a:lnTo>
                        <a:pt x="1" y="7"/>
                      </a:lnTo>
                      <a:lnTo>
                        <a:pt x="7" y="6"/>
                      </a:lnTo>
                      <a:lnTo>
                        <a:pt x="11" y="0"/>
                      </a:lnTo>
                      <a:lnTo>
                        <a:pt x="18" y="5"/>
                      </a:lnTo>
                      <a:lnTo>
                        <a:pt x="20" y="12"/>
                      </a:lnTo>
                      <a:lnTo>
                        <a:pt x="18" y="22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0" y="1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48"/>
                <p:cNvSpPr>
                  <a:spLocks/>
                </p:cNvSpPr>
                <p:nvPr/>
              </p:nvSpPr>
              <p:spPr bwMode="auto">
                <a:xfrm>
                  <a:off x="902" y="2084"/>
                  <a:ext cx="19" cy="12"/>
                </a:xfrm>
                <a:custGeom>
                  <a:avLst/>
                  <a:gdLst>
                    <a:gd name="T0" fmla="*/ 7 w 19"/>
                    <a:gd name="T1" fmla="*/ 12 h 12"/>
                    <a:gd name="T2" fmla="*/ 0 w 19"/>
                    <a:gd name="T3" fmla="*/ 7 h 12"/>
                    <a:gd name="T4" fmla="*/ 3 w 19"/>
                    <a:gd name="T5" fmla="*/ 0 h 12"/>
                    <a:gd name="T6" fmla="*/ 11 w 19"/>
                    <a:gd name="T7" fmla="*/ 0 h 12"/>
                    <a:gd name="T8" fmla="*/ 17 w 19"/>
                    <a:gd name="T9" fmla="*/ 3 h 12"/>
                    <a:gd name="T10" fmla="*/ 19 w 19"/>
                    <a:gd name="T11" fmla="*/ 8 h 12"/>
                    <a:gd name="T12" fmla="*/ 7 w 19"/>
                    <a:gd name="T13" fmla="*/ 12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2"/>
                    <a:gd name="T23" fmla="*/ 19 w 19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2">
                      <a:moveTo>
                        <a:pt x="7" y="12"/>
                      </a:move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3"/>
                      </a:lnTo>
                      <a:lnTo>
                        <a:pt x="19" y="8"/>
                      </a:lnTo>
                      <a:lnTo>
                        <a:pt x="7" y="1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967" y="2110"/>
                  <a:ext cx="36" cy="20"/>
                </a:xfrm>
                <a:custGeom>
                  <a:avLst/>
                  <a:gdLst>
                    <a:gd name="T0" fmla="*/ 0 w 36"/>
                    <a:gd name="T1" fmla="*/ 0 h 20"/>
                    <a:gd name="T2" fmla="*/ 15 w 36"/>
                    <a:gd name="T3" fmla="*/ 3 h 20"/>
                    <a:gd name="T4" fmla="*/ 18 w 36"/>
                    <a:gd name="T5" fmla="*/ 7 h 20"/>
                    <a:gd name="T6" fmla="*/ 22 w 36"/>
                    <a:gd name="T7" fmla="*/ 6 h 20"/>
                    <a:gd name="T8" fmla="*/ 30 w 36"/>
                    <a:gd name="T9" fmla="*/ 4 h 20"/>
                    <a:gd name="T10" fmla="*/ 36 w 36"/>
                    <a:gd name="T11" fmla="*/ 7 h 20"/>
                    <a:gd name="T12" fmla="*/ 33 w 36"/>
                    <a:gd name="T13" fmla="*/ 14 h 20"/>
                    <a:gd name="T14" fmla="*/ 26 w 36"/>
                    <a:gd name="T15" fmla="*/ 17 h 20"/>
                    <a:gd name="T16" fmla="*/ 20 w 36"/>
                    <a:gd name="T17" fmla="*/ 20 h 20"/>
                    <a:gd name="T18" fmla="*/ 6 w 36"/>
                    <a:gd name="T19" fmla="*/ 11 h 20"/>
                    <a:gd name="T20" fmla="*/ 0 w 3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20"/>
                    <a:gd name="T35" fmla="*/ 36 w 3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20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8" y="7"/>
                      </a:lnTo>
                      <a:lnTo>
                        <a:pt x="22" y="6"/>
                      </a:lnTo>
                      <a:lnTo>
                        <a:pt x="30" y="4"/>
                      </a:lnTo>
                      <a:lnTo>
                        <a:pt x="36" y="7"/>
                      </a:lnTo>
                      <a:lnTo>
                        <a:pt x="33" y="14"/>
                      </a:lnTo>
                      <a:lnTo>
                        <a:pt x="26" y="17"/>
                      </a:lnTo>
                      <a:lnTo>
                        <a:pt x="20" y="20"/>
                      </a:lnTo>
                      <a:lnTo>
                        <a:pt x="6" y="11"/>
                      </a:lnTo>
                      <a:lnTo>
                        <a:pt x="0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50"/>
                <p:cNvSpPr>
                  <a:spLocks/>
                </p:cNvSpPr>
                <p:nvPr/>
              </p:nvSpPr>
              <p:spPr bwMode="auto">
                <a:xfrm>
                  <a:off x="872" y="2098"/>
                  <a:ext cx="105" cy="95"/>
                </a:xfrm>
                <a:custGeom>
                  <a:avLst/>
                  <a:gdLst>
                    <a:gd name="T0" fmla="*/ 4 w 105"/>
                    <a:gd name="T1" fmla="*/ 15 h 95"/>
                    <a:gd name="T2" fmla="*/ 2 w 105"/>
                    <a:gd name="T3" fmla="*/ 19 h 95"/>
                    <a:gd name="T4" fmla="*/ 1 w 105"/>
                    <a:gd name="T5" fmla="*/ 23 h 95"/>
                    <a:gd name="T6" fmla="*/ 0 w 105"/>
                    <a:gd name="T7" fmla="*/ 28 h 95"/>
                    <a:gd name="T8" fmla="*/ 0 w 105"/>
                    <a:gd name="T9" fmla="*/ 34 h 95"/>
                    <a:gd name="T10" fmla="*/ 1 w 105"/>
                    <a:gd name="T11" fmla="*/ 44 h 95"/>
                    <a:gd name="T12" fmla="*/ 4 w 105"/>
                    <a:gd name="T13" fmla="*/ 55 h 95"/>
                    <a:gd name="T14" fmla="*/ 17 w 105"/>
                    <a:gd name="T15" fmla="*/ 59 h 95"/>
                    <a:gd name="T16" fmla="*/ 29 w 105"/>
                    <a:gd name="T17" fmla="*/ 62 h 95"/>
                    <a:gd name="T18" fmla="*/ 32 w 105"/>
                    <a:gd name="T19" fmla="*/ 62 h 95"/>
                    <a:gd name="T20" fmla="*/ 36 w 105"/>
                    <a:gd name="T21" fmla="*/ 62 h 95"/>
                    <a:gd name="T22" fmla="*/ 38 w 105"/>
                    <a:gd name="T23" fmla="*/ 64 h 95"/>
                    <a:gd name="T24" fmla="*/ 41 w 105"/>
                    <a:gd name="T25" fmla="*/ 64 h 95"/>
                    <a:gd name="T26" fmla="*/ 43 w 105"/>
                    <a:gd name="T27" fmla="*/ 66 h 95"/>
                    <a:gd name="T28" fmla="*/ 45 w 105"/>
                    <a:gd name="T29" fmla="*/ 68 h 95"/>
                    <a:gd name="T30" fmla="*/ 45 w 105"/>
                    <a:gd name="T31" fmla="*/ 70 h 95"/>
                    <a:gd name="T32" fmla="*/ 46 w 105"/>
                    <a:gd name="T33" fmla="*/ 73 h 95"/>
                    <a:gd name="T34" fmla="*/ 54 w 105"/>
                    <a:gd name="T35" fmla="*/ 78 h 95"/>
                    <a:gd name="T36" fmla="*/ 62 w 105"/>
                    <a:gd name="T37" fmla="*/ 83 h 95"/>
                    <a:gd name="T38" fmla="*/ 70 w 105"/>
                    <a:gd name="T39" fmla="*/ 87 h 95"/>
                    <a:gd name="T40" fmla="*/ 78 w 105"/>
                    <a:gd name="T41" fmla="*/ 89 h 95"/>
                    <a:gd name="T42" fmla="*/ 86 w 105"/>
                    <a:gd name="T43" fmla="*/ 92 h 95"/>
                    <a:gd name="T44" fmla="*/ 94 w 105"/>
                    <a:gd name="T45" fmla="*/ 93 h 95"/>
                    <a:gd name="T46" fmla="*/ 98 w 105"/>
                    <a:gd name="T47" fmla="*/ 94 h 95"/>
                    <a:gd name="T48" fmla="*/ 100 w 105"/>
                    <a:gd name="T49" fmla="*/ 95 h 95"/>
                    <a:gd name="T50" fmla="*/ 102 w 105"/>
                    <a:gd name="T51" fmla="*/ 94 h 95"/>
                    <a:gd name="T52" fmla="*/ 103 w 105"/>
                    <a:gd name="T53" fmla="*/ 93 h 95"/>
                    <a:gd name="T54" fmla="*/ 104 w 105"/>
                    <a:gd name="T55" fmla="*/ 92 h 95"/>
                    <a:gd name="T56" fmla="*/ 105 w 105"/>
                    <a:gd name="T57" fmla="*/ 90 h 95"/>
                    <a:gd name="T58" fmla="*/ 104 w 105"/>
                    <a:gd name="T59" fmla="*/ 88 h 95"/>
                    <a:gd name="T60" fmla="*/ 103 w 105"/>
                    <a:gd name="T61" fmla="*/ 84 h 95"/>
                    <a:gd name="T62" fmla="*/ 101 w 105"/>
                    <a:gd name="T63" fmla="*/ 79 h 95"/>
                    <a:gd name="T64" fmla="*/ 97 w 105"/>
                    <a:gd name="T65" fmla="*/ 73 h 95"/>
                    <a:gd name="T66" fmla="*/ 92 w 105"/>
                    <a:gd name="T67" fmla="*/ 68 h 95"/>
                    <a:gd name="T68" fmla="*/ 86 w 105"/>
                    <a:gd name="T69" fmla="*/ 64 h 95"/>
                    <a:gd name="T70" fmla="*/ 76 w 105"/>
                    <a:gd name="T71" fmla="*/ 55 h 95"/>
                    <a:gd name="T72" fmla="*/ 66 w 105"/>
                    <a:gd name="T73" fmla="*/ 48 h 95"/>
                    <a:gd name="T74" fmla="*/ 62 w 105"/>
                    <a:gd name="T75" fmla="*/ 47 h 95"/>
                    <a:gd name="T76" fmla="*/ 58 w 105"/>
                    <a:gd name="T77" fmla="*/ 46 h 95"/>
                    <a:gd name="T78" fmla="*/ 56 w 105"/>
                    <a:gd name="T79" fmla="*/ 43 h 95"/>
                    <a:gd name="T80" fmla="*/ 53 w 105"/>
                    <a:gd name="T81" fmla="*/ 41 h 95"/>
                    <a:gd name="T82" fmla="*/ 53 w 105"/>
                    <a:gd name="T83" fmla="*/ 38 h 95"/>
                    <a:gd name="T84" fmla="*/ 52 w 105"/>
                    <a:gd name="T85" fmla="*/ 35 h 95"/>
                    <a:gd name="T86" fmla="*/ 52 w 105"/>
                    <a:gd name="T87" fmla="*/ 31 h 95"/>
                    <a:gd name="T88" fmla="*/ 53 w 105"/>
                    <a:gd name="T89" fmla="*/ 26 h 95"/>
                    <a:gd name="T90" fmla="*/ 47 w 105"/>
                    <a:gd name="T91" fmla="*/ 19 h 95"/>
                    <a:gd name="T92" fmla="*/ 40 w 105"/>
                    <a:gd name="T93" fmla="*/ 13 h 95"/>
                    <a:gd name="T94" fmla="*/ 37 w 105"/>
                    <a:gd name="T95" fmla="*/ 11 h 95"/>
                    <a:gd name="T96" fmla="*/ 33 w 105"/>
                    <a:gd name="T97" fmla="*/ 10 h 95"/>
                    <a:gd name="T98" fmla="*/ 29 w 105"/>
                    <a:gd name="T99" fmla="*/ 10 h 95"/>
                    <a:gd name="T100" fmla="*/ 25 w 105"/>
                    <a:gd name="T101" fmla="*/ 11 h 95"/>
                    <a:gd name="T102" fmla="*/ 22 w 105"/>
                    <a:gd name="T103" fmla="*/ 15 h 95"/>
                    <a:gd name="T104" fmla="*/ 19 w 105"/>
                    <a:gd name="T105" fmla="*/ 19 h 95"/>
                    <a:gd name="T106" fmla="*/ 17 w 105"/>
                    <a:gd name="T107" fmla="*/ 12 h 95"/>
                    <a:gd name="T108" fmla="*/ 16 w 105"/>
                    <a:gd name="T109" fmla="*/ 6 h 95"/>
                    <a:gd name="T110" fmla="*/ 13 w 105"/>
                    <a:gd name="T111" fmla="*/ 2 h 95"/>
                    <a:gd name="T112" fmla="*/ 10 w 105"/>
                    <a:gd name="T113" fmla="*/ 1 h 95"/>
                    <a:gd name="T114" fmla="*/ 9 w 105"/>
                    <a:gd name="T115" fmla="*/ 0 h 95"/>
                    <a:gd name="T116" fmla="*/ 7 w 105"/>
                    <a:gd name="T117" fmla="*/ 1 h 95"/>
                    <a:gd name="T118" fmla="*/ 5 w 105"/>
                    <a:gd name="T119" fmla="*/ 2 h 95"/>
                    <a:gd name="T120" fmla="*/ 4 w 105"/>
                    <a:gd name="T121" fmla="*/ 5 h 95"/>
                    <a:gd name="T122" fmla="*/ 4 w 105"/>
                    <a:gd name="T123" fmla="*/ 9 h 95"/>
                    <a:gd name="T124" fmla="*/ 4 w 105"/>
                    <a:gd name="T125" fmla="*/ 15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5"/>
                    <a:gd name="T190" fmla="*/ 0 h 95"/>
                    <a:gd name="T191" fmla="*/ 105 w 105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5" h="95">
                      <a:moveTo>
                        <a:pt x="4" y="15"/>
                      </a:move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4" y="55"/>
                      </a:lnTo>
                      <a:lnTo>
                        <a:pt x="17" y="59"/>
                      </a:lnTo>
                      <a:lnTo>
                        <a:pt x="29" y="62"/>
                      </a:lnTo>
                      <a:lnTo>
                        <a:pt x="32" y="62"/>
                      </a:lnTo>
                      <a:lnTo>
                        <a:pt x="36" y="62"/>
                      </a:lnTo>
                      <a:lnTo>
                        <a:pt x="38" y="64"/>
                      </a:lnTo>
                      <a:lnTo>
                        <a:pt x="41" y="64"/>
                      </a:lnTo>
                      <a:lnTo>
                        <a:pt x="43" y="66"/>
                      </a:lnTo>
                      <a:lnTo>
                        <a:pt x="45" y="68"/>
                      </a:lnTo>
                      <a:lnTo>
                        <a:pt x="45" y="70"/>
                      </a:lnTo>
                      <a:lnTo>
                        <a:pt x="46" y="73"/>
                      </a:lnTo>
                      <a:lnTo>
                        <a:pt x="54" y="78"/>
                      </a:lnTo>
                      <a:lnTo>
                        <a:pt x="62" y="83"/>
                      </a:lnTo>
                      <a:lnTo>
                        <a:pt x="70" y="87"/>
                      </a:lnTo>
                      <a:lnTo>
                        <a:pt x="78" y="89"/>
                      </a:lnTo>
                      <a:lnTo>
                        <a:pt x="86" y="92"/>
                      </a:lnTo>
                      <a:lnTo>
                        <a:pt x="94" y="93"/>
                      </a:lnTo>
                      <a:lnTo>
                        <a:pt x="98" y="94"/>
                      </a:lnTo>
                      <a:lnTo>
                        <a:pt x="100" y="95"/>
                      </a:lnTo>
                      <a:lnTo>
                        <a:pt x="102" y="94"/>
                      </a:lnTo>
                      <a:lnTo>
                        <a:pt x="103" y="93"/>
                      </a:lnTo>
                      <a:lnTo>
                        <a:pt x="104" y="92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3" y="84"/>
                      </a:lnTo>
                      <a:lnTo>
                        <a:pt x="101" y="79"/>
                      </a:lnTo>
                      <a:lnTo>
                        <a:pt x="97" y="73"/>
                      </a:lnTo>
                      <a:lnTo>
                        <a:pt x="92" y="68"/>
                      </a:lnTo>
                      <a:lnTo>
                        <a:pt x="86" y="64"/>
                      </a:lnTo>
                      <a:lnTo>
                        <a:pt x="76" y="55"/>
                      </a:lnTo>
                      <a:lnTo>
                        <a:pt x="66" y="48"/>
                      </a:lnTo>
                      <a:lnTo>
                        <a:pt x="62" y="47"/>
                      </a:lnTo>
                      <a:lnTo>
                        <a:pt x="58" y="46"/>
                      </a:lnTo>
                      <a:lnTo>
                        <a:pt x="56" y="43"/>
                      </a:lnTo>
                      <a:lnTo>
                        <a:pt x="53" y="41"/>
                      </a:lnTo>
                      <a:lnTo>
                        <a:pt x="53" y="38"/>
                      </a:lnTo>
                      <a:lnTo>
                        <a:pt x="52" y="35"/>
                      </a:lnTo>
                      <a:lnTo>
                        <a:pt x="52" y="31"/>
                      </a:lnTo>
                      <a:lnTo>
                        <a:pt x="53" y="26"/>
                      </a:lnTo>
                      <a:lnTo>
                        <a:pt x="47" y="19"/>
                      </a:lnTo>
                      <a:lnTo>
                        <a:pt x="40" y="13"/>
                      </a:lnTo>
                      <a:lnTo>
                        <a:pt x="37" y="11"/>
                      </a:lnTo>
                      <a:lnTo>
                        <a:pt x="33" y="10"/>
                      </a:lnTo>
                      <a:lnTo>
                        <a:pt x="29" y="10"/>
                      </a:lnTo>
                      <a:lnTo>
                        <a:pt x="25" y="11"/>
                      </a:lnTo>
                      <a:lnTo>
                        <a:pt x="22" y="15"/>
                      </a:lnTo>
                      <a:lnTo>
                        <a:pt x="19" y="19"/>
                      </a:lnTo>
                      <a:lnTo>
                        <a:pt x="17" y="12"/>
                      </a:lnTo>
                      <a:lnTo>
                        <a:pt x="16" y="6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5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51"/>
                <p:cNvSpPr>
                  <a:spLocks/>
                </p:cNvSpPr>
                <p:nvPr/>
              </p:nvSpPr>
              <p:spPr bwMode="auto">
                <a:xfrm>
                  <a:off x="646" y="2096"/>
                  <a:ext cx="112" cy="79"/>
                </a:xfrm>
                <a:custGeom>
                  <a:avLst/>
                  <a:gdLst>
                    <a:gd name="T0" fmla="*/ 35 w 112"/>
                    <a:gd name="T1" fmla="*/ 4 h 79"/>
                    <a:gd name="T2" fmla="*/ 28 w 112"/>
                    <a:gd name="T3" fmla="*/ 11 h 79"/>
                    <a:gd name="T4" fmla="*/ 27 w 112"/>
                    <a:gd name="T5" fmla="*/ 21 h 79"/>
                    <a:gd name="T6" fmla="*/ 29 w 112"/>
                    <a:gd name="T7" fmla="*/ 33 h 79"/>
                    <a:gd name="T8" fmla="*/ 33 w 112"/>
                    <a:gd name="T9" fmla="*/ 42 h 79"/>
                    <a:gd name="T10" fmla="*/ 34 w 112"/>
                    <a:gd name="T11" fmla="*/ 46 h 79"/>
                    <a:gd name="T12" fmla="*/ 31 w 112"/>
                    <a:gd name="T13" fmla="*/ 48 h 79"/>
                    <a:gd name="T14" fmla="*/ 27 w 112"/>
                    <a:gd name="T15" fmla="*/ 47 h 79"/>
                    <a:gd name="T16" fmla="*/ 19 w 112"/>
                    <a:gd name="T17" fmla="*/ 45 h 79"/>
                    <a:gd name="T18" fmla="*/ 10 w 112"/>
                    <a:gd name="T19" fmla="*/ 46 h 79"/>
                    <a:gd name="T20" fmla="*/ 3 w 112"/>
                    <a:gd name="T21" fmla="*/ 48 h 79"/>
                    <a:gd name="T22" fmla="*/ 0 w 112"/>
                    <a:gd name="T23" fmla="*/ 52 h 79"/>
                    <a:gd name="T24" fmla="*/ 2 w 112"/>
                    <a:gd name="T25" fmla="*/ 62 h 79"/>
                    <a:gd name="T26" fmla="*/ 6 w 112"/>
                    <a:gd name="T27" fmla="*/ 74 h 79"/>
                    <a:gd name="T28" fmla="*/ 17 w 112"/>
                    <a:gd name="T29" fmla="*/ 78 h 79"/>
                    <a:gd name="T30" fmla="*/ 35 w 112"/>
                    <a:gd name="T31" fmla="*/ 75 h 79"/>
                    <a:gd name="T32" fmla="*/ 48 w 112"/>
                    <a:gd name="T33" fmla="*/ 70 h 79"/>
                    <a:gd name="T34" fmla="*/ 58 w 112"/>
                    <a:gd name="T35" fmla="*/ 68 h 79"/>
                    <a:gd name="T36" fmla="*/ 73 w 112"/>
                    <a:gd name="T37" fmla="*/ 67 h 79"/>
                    <a:gd name="T38" fmla="*/ 84 w 112"/>
                    <a:gd name="T39" fmla="*/ 66 h 79"/>
                    <a:gd name="T40" fmla="*/ 88 w 112"/>
                    <a:gd name="T41" fmla="*/ 66 h 79"/>
                    <a:gd name="T42" fmla="*/ 90 w 112"/>
                    <a:gd name="T43" fmla="*/ 62 h 79"/>
                    <a:gd name="T44" fmla="*/ 91 w 112"/>
                    <a:gd name="T45" fmla="*/ 51 h 79"/>
                    <a:gd name="T46" fmla="*/ 94 w 112"/>
                    <a:gd name="T47" fmla="*/ 44 h 79"/>
                    <a:gd name="T48" fmla="*/ 104 w 112"/>
                    <a:gd name="T49" fmla="*/ 35 h 79"/>
                    <a:gd name="T50" fmla="*/ 112 w 112"/>
                    <a:gd name="T51" fmla="*/ 25 h 79"/>
                    <a:gd name="T52" fmla="*/ 111 w 112"/>
                    <a:gd name="T53" fmla="*/ 21 h 79"/>
                    <a:gd name="T54" fmla="*/ 108 w 112"/>
                    <a:gd name="T55" fmla="*/ 18 h 79"/>
                    <a:gd name="T56" fmla="*/ 92 w 112"/>
                    <a:gd name="T57" fmla="*/ 17 h 79"/>
                    <a:gd name="T58" fmla="*/ 64 w 112"/>
                    <a:gd name="T59" fmla="*/ 12 h 79"/>
                    <a:gd name="T60" fmla="*/ 52 w 112"/>
                    <a:gd name="T61" fmla="*/ 4 h 79"/>
                    <a:gd name="T62" fmla="*/ 46 w 112"/>
                    <a:gd name="T63" fmla="*/ 1 h 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79"/>
                    <a:gd name="T98" fmla="*/ 112 w 112"/>
                    <a:gd name="T99" fmla="*/ 79 h 7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79">
                      <a:moveTo>
                        <a:pt x="39" y="2"/>
                      </a:moveTo>
                      <a:lnTo>
                        <a:pt x="35" y="4"/>
                      </a:lnTo>
                      <a:lnTo>
                        <a:pt x="31" y="7"/>
                      </a:lnTo>
                      <a:lnTo>
                        <a:pt x="28" y="11"/>
                      </a:lnTo>
                      <a:lnTo>
                        <a:pt x="27" y="16"/>
                      </a:lnTo>
                      <a:lnTo>
                        <a:pt x="27" y="21"/>
                      </a:lnTo>
                      <a:lnTo>
                        <a:pt x="27" y="27"/>
                      </a:lnTo>
                      <a:lnTo>
                        <a:pt x="29" y="33"/>
                      </a:lnTo>
                      <a:lnTo>
                        <a:pt x="31" y="40"/>
                      </a:lnTo>
                      <a:lnTo>
                        <a:pt x="33" y="42"/>
                      </a:lnTo>
                      <a:lnTo>
                        <a:pt x="34" y="45"/>
                      </a:lnTo>
                      <a:lnTo>
                        <a:pt x="34" y="46"/>
                      </a:lnTo>
                      <a:lnTo>
                        <a:pt x="33" y="47"/>
                      </a:lnTo>
                      <a:lnTo>
                        <a:pt x="31" y="48"/>
                      </a:lnTo>
                      <a:lnTo>
                        <a:pt x="30" y="48"/>
                      </a:lnTo>
                      <a:lnTo>
                        <a:pt x="27" y="47"/>
                      </a:lnTo>
                      <a:lnTo>
                        <a:pt x="25" y="46"/>
                      </a:lnTo>
                      <a:lnTo>
                        <a:pt x="19" y="45"/>
                      </a:lnTo>
                      <a:lnTo>
                        <a:pt x="14" y="45"/>
                      </a:lnTo>
                      <a:lnTo>
                        <a:pt x="10" y="46"/>
                      </a:lnTo>
                      <a:lnTo>
                        <a:pt x="6" y="47"/>
                      </a:lnTo>
                      <a:lnTo>
                        <a:pt x="3" y="48"/>
                      </a:lnTo>
                      <a:lnTo>
                        <a:pt x="2" y="50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3" y="69"/>
                      </a:lnTo>
                      <a:lnTo>
                        <a:pt x="6" y="74"/>
                      </a:lnTo>
                      <a:lnTo>
                        <a:pt x="8" y="79"/>
                      </a:lnTo>
                      <a:lnTo>
                        <a:pt x="17" y="78"/>
                      </a:lnTo>
                      <a:lnTo>
                        <a:pt x="26" y="77"/>
                      </a:lnTo>
                      <a:lnTo>
                        <a:pt x="35" y="75"/>
                      </a:lnTo>
                      <a:lnTo>
                        <a:pt x="43" y="74"/>
                      </a:lnTo>
                      <a:lnTo>
                        <a:pt x="48" y="70"/>
                      </a:lnTo>
                      <a:lnTo>
                        <a:pt x="53" y="69"/>
                      </a:lnTo>
                      <a:lnTo>
                        <a:pt x="58" y="68"/>
                      </a:lnTo>
                      <a:lnTo>
                        <a:pt x="63" y="69"/>
                      </a:lnTo>
                      <a:lnTo>
                        <a:pt x="73" y="67"/>
                      </a:lnTo>
                      <a:lnTo>
                        <a:pt x="83" y="66"/>
                      </a:lnTo>
                      <a:lnTo>
                        <a:pt x="84" y="66"/>
                      </a:lnTo>
                      <a:lnTo>
                        <a:pt x="86" y="66"/>
                      </a:lnTo>
                      <a:lnTo>
                        <a:pt x="88" y="66"/>
                      </a:lnTo>
                      <a:lnTo>
                        <a:pt x="88" y="65"/>
                      </a:lnTo>
                      <a:lnTo>
                        <a:pt x="90" y="62"/>
                      </a:lnTo>
                      <a:lnTo>
                        <a:pt x="90" y="56"/>
                      </a:lnTo>
                      <a:lnTo>
                        <a:pt x="91" y="51"/>
                      </a:lnTo>
                      <a:lnTo>
                        <a:pt x="92" y="47"/>
                      </a:lnTo>
                      <a:lnTo>
                        <a:pt x="94" y="44"/>
                      </a:lnTo>
                      <a:lnTo>
                        <a:pt x="97" y="42"/>
                      </a:lnTo>
                      <a:lnTo>
                        <a:pt x="104" y="35"/>
                      </a:lnTo>
                      <a:lnTo>
                        <a:pt x="112" y="29"/>
                      </a:lnTo>
                      <a:lnTo>
                        <a:pt x="112" y="25"/>
                      </a:lnTo>
                      <a:lnTo>
                        <a:pt x="112" y="21"/>
                      </a:lnTo>
                      <a:lnTo>
                        <a:pt x="111" y="21"/>
                      </a:lnTo>
                      <a:lnTo>
                        <a:pt x="110" y="19"/>
                      </a:lnTo>
                      <a:lnTo>
                        <a:pt x="108" y="18"/>
                      </a:lnTo>
                      <a:lnTo>
                        <a:pt x="107" y="17"/>
                      </a:lnTo>
                      <a:lnTo>
                        <a:pt x="92" y="17"/>
                      </a:lnTo>
                      <a:lnTo>
                        <a:pt x="77" y="14"/>
                      </a:lnTo>
                      <a:lnTo>
                        <a:pt x="64" y="12"/>
                      </a:lnTo>
                      <a:lnTo>
                        <a:pt x="53" y="8"/>
                      </a:lnTo>
                      <a:lnTo>
                        <a:pt x="52" y="4"/>
                      </a:lnTo>
                      <a:lnTo>
                        <a:pt x="51" y="0"/>
                      </a:lnTo>
                      <a:lnTo>
                        <a:pt x="46" y="1"/>
                      </a:lnTo>
                      <a:lnTo>
                        <a:pt x="39" y="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52"/>
                <p:cNvSpPr>
                  <a:spLocks/>
                </p:cNvSpPr>
                <p:nvPr/>
              </p:nvSpPr>
              <p:spPr bwMode="auto">
                <a:xfrm>
                  <a:off x="764" y="2117"/>
                  <a:ext cx="44" cy="27"/>
                </a:xfrm>
                <a:custGeom>
                  <a:avLst/>
                  <a:gdLst>
                    <a:gd name="T0" fmla="*/ 0 w 44"/>
                    <a:gd name="T1" fmla="*/ 0 h 27"/>
                    <a:gd name="T2" fmla="*/ 10 w 44"/>
                    <a:gd name="T3" fmla="*/ 0 h 27"/>
                    <a:gd name="T4" fmla="*/ 18 w 44"/>
                    <a:gd name="T5" fmla="*/ 1 h 27"/>
                    <a:gd name="T6" fmla="*/ 25 w 44"/>
                    <a:gd name="T7" fmla="*/ 3 h 27"/>
                    <a:gd name="T8" fmla="*/ 31 w 44"/>
                    <a:gd name="T9" fmla="*/ 6 h 27"/>
                    <a:gd name="T10" fmla="*/ 36 w 44"/>
                    <a:gd name="T11" fmla="*/ 10 h 27"/>
                    <a:gd name="T12" fmla="*/ 39 w 44"/>
                    <a:gd name="T13" fmla="*/ 14 h 27"/>
                    <a:gd name="T14" fmla="*/ 43 w 44"/>
                    <a:gd name="T15" fmla="*/ 20 h 27"/>
                    <a:gd name="T16" fmla="*/ 44 w 44"/>
                    <a:gd name="T17" fmla="*/ 25 h 27"/>
                    <a:gd name="T18" fmla="*/ 37 w 44"/>
                    <a:gd name="T19" fmla="*/ 22 h 27"/>
                    <a:gd name="T20" fmla="*/ 31 w 44"/>
                    <a:gd name="T21" fmla="*/ 21 h 27"/>
                    <a:gd name="T22" fmla="*/ 28 w 44"/>
                    <a:gd name="T23" fmla="*/ 21 h 27"/>
                    <a:gd name="T24" fmla="*/ 26 w 44"/>
                    <a:gd name="T25" fmla="*/ 21 h 27"/>
                    <a:gd name="T26" fmla="*/ 24 w 44"/>
                    <a:gd name="T27" fmla="*/ 23 h 27"/>
                    <a:gd name="T28" fmla="*/ 23 w 44"/>
                    <a:gd name="T29" fmla="*/ 24 h 27"/>
                    <a:gd name="T30" fmla="*/ 19 w 44"/>
                    <a:gd name="T31" fmla="*/ 24 h 27"/>
                    <a:gd name="T32" fmla="*/ 16 w 44"/>
                    <a:gd name="T33" fmla="*/ 24 h 27"/>
                    <a:gd name="T34" fmla="*/ 13 w 44"/>
                    <a:gd name="T35" fmla="*/ 25 h 27"/>
                    <a:gd name="T36" fmla="*/ 11 w 44"/>
                    <a:gd name="T37" fmla="*/ 27 h 27"/>
                    <a:gd name="T38" fmla="*/ 8 w 44"/>
                    <a:gd name="T39" fmla="*/ 25 h 27"/>
                    <a:gd name="T40" fmla="*/ 6 w 44"/>
                    <a:gd name="T41" fmla="*/ 24 h 27"/>
                    <a:gd name="T42" fmla="*/ 8 w 44"/>
                    <a:gd name="T43" fmla="*/ 20 h 27"/>
                    <a:gd name="T44" fmla="*/ 10 w 44"/>
                    <a:gd name="T45" fmla="*/ 16 h 27"/>
                    <a:gd name="T46" fmla="*/ 10 w 44"/>
                    <a:gd name="T47" fmla="*/ 15 h 27"/>
                    <a:gd name="T48" fmla="*/ 9 w 44"/>
                    <a:gd name="T49" fmla="*/ 13 h 27"/>
                    <a:gd name="T50" fmla="*/ 6 w 44"/>
                    <a:gd name="T51" fmla="*/ 12 h 27"/>
                    <a:gd name="T52" fmla="*/ 0 w 44"/>
                    <a:gd name="T53" fmla="*/ 11 h 27"/>
                    <a:gd name="T54" fmla="*/ 0 w 44"/>
                    <a:gd name="T55" fmla="*/ 5 h 27"/>
                    <a:gd name="T56" fmla="*/ 0 w 44"/>
                    <a:gd name="T57" fmla="*/ 0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4"/>
                    <a:gd name="T88" fmla="*/ 0 h 27"/>
                    <a:gd name="T89" fmla="*/ 44 w 44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4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1"/>
                      </a:lnTo>
                      <a:lnTo>
                        <a:pt x="25" y="3"/>
                      </a:lnTo>
                      <a:lnTo>
                        <a:pt x="31" y="6"/>
                      </a:lnTo>
                      <a:lnTo>
                        <a:pt x="36" y="10"/>
                      </a:lnTo>
                      <a:lnTo>
                        <a:pt x="39" y="14"/>
                      </a:lnTo>
                      <a:lnTo>
                        <a:pt x="43" y="20"/>
                      </a:lnTo>
                      <a:lnTo>
                        <a:pt x="44" y="25"/>
                      </a:lnTo>
                      <a:lnTo>
                        <a:pt x="37" y="22"/>
                      </a:lnTo>
                      <a:lnTo>
                        <a:pt x="31" y="21"/>
                      </a:lnTo>
                      <a:lnTo>
                        <a:pt x="28" y="21"/>
                      </a:lnTo>
                      <a:lnTo>
                        <a:pt x="26" y="21"/>
                      </a:lnTo>
                      <a:lnTo>
                        <a:pt x="24" y="23"/>
                      </a:lnTo>
                      <a:lnTo>
                        <a:pt x="23" y="24"/>
                      </a:lnTo>
                      <a:lnTo>
                        <a:pt x="19" y="24"/>
                      </a:lnTo>
                      <a:lnTo>
                        <a:pt x="16" y="24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9" y="13"/>
                      </a:lnTo>
                      <a:lnTo>
                        <a:pt x="6" y="1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53"/>
                <p:cNvSpPr>
                  <a:spLocks/>
                </p:cNvSpPr>
                <p:nvPr/>
              </p:nvSpPr>
              <p:spPr bwMode="auto">
                <a:xfrm>
                  <a:off x="530" y="2234"/>
                  <a:ext cx="201" cy="109"/>
                </a:xfrm>
                <a:custGeom>
                  <a:avLst/>
                  <a:gdLst>
                    <a:gd name="T0" fmla="*/ 38 w 201"/>
                    <a:gd name="T1" fmla="*/ 40 h 109"/>
                    <a:gd name="T2" fmla="*/ 42 w 201"/>
                    <a:gd name="T3" fmla="*/ 36 h 109"/>
                    <a:gd name="T4" fmla="*/ 48 w 201"/>
                    <a:gd name="T5" fmla="*/ 33 h 109"/>
                    <a:gd name="T6" fmla="*/ 56 w 201"/>
                    <a:gd name="T7" fmla="*/ 32 h 109"/>
                    <a:gd name="T8" fmla="*/ 65 w 201"/>
                    <a:gd name="T9" fmla="*/ 28 h 109"/>
                    <a:gd name="T10" fmla="*/ 73 w 201"/>
                    <a:gd name="T11" fmla="*/ 24 h 109"/>
                    <a:gd name="T12" fmla="*/ 81 w 201"/>
                    <a:gd name="T13" fmla="*/ 24 h 109"/>
                    <a:gd name="T14" fmla="*/ 86 w 201"/>
                    <a:gd name="T15" fmla="*/ 20 h 109"/>
                    <a:gd name="T16" fmla="*/ 89 w 201"/>
                    <a:gd name="T17" fmla="*/ 13 h 109"/>
                    <a:gd name="T18" fmla="*/ 95 w 201"/>
                    <a:gd name="T19" fmla="*/ 6 h 109"/>
                    <a:gd name="T20" fmla="*/ 107 w 201"/>
                    <a:gd name="T21" fmla="*/ 1 h 109"/>
                    <a:gd name="T22" fmla="*/ 122 w 201"/>
                    <a:gd name="T23" fmla="*/ 0 h 109"/>
                    <a:gd name="T24" fmla="*/ 139 w 201"/>
                    <a:gd name="T25" fmla="*/ 1 h 109"/>
                    <a:gd name="T26" fmla="*/ 157 w 201"/>
                    <a:gd name="T27" fmla="*/ 7 h 109"/>
                    <a:gd name="T28" fmla="*/ 175 w 201"/>
                    <a:gd name="T29" fmla="*/ 14 h 109"/>
                    <a:gd name="T30" fmla="*/ 193 w 201"/>
                    <a:gd name="T31" fmla="*/ 24 h 109"/>
                    <a:gd name="T32" fmla="*/ 200 w 201"/>
                    <a:gd name="T33" fmla="*/ 33 h 109"/>
                    <a:gd name="T34" fmla="*/ 196 w 201"/>
                    <a:gd name="T35" fmla="*/ 38 h 109"/>
                    <a:gd name="T36" fmla="*/ 191 w 201"/>
                    <a:gd name="T37" fmla="*/ 41 h 109"/>
                    <a:gd name="T38" fmla="*/ 183 w 201"/>
                    <a:gd name="T39" fmla="*/ 42 h 109"/>
                    <a:gd name="T40" fmla="*/ 175 w 201"/>
                    <a:gd name="T41" fmla="*/ 50 h 109"/>
                    <a:gd name="T42" fmla="*/ 168 w 201"/>
                    <a:gd name="T43" fmla="*/ 63 h 109"/>
                    <a:gd name="T44" fmla="*/ 166 w 201"/>
                    <a:gd name="T45" fmla="*/ 75 h 109"/>
                    <a:gd name="T46" fmla="*/ 170 w 201"/>
                    <a:gd name="T47" fmla="*/ 82 h 109"/>
                    <a:gd name="T48" fmla="*/ 175 w 201"/>
                    <a:gd name="T49" fmla="*/ 87 h 109"/>
                    <a:gd name="T50" fmla="*/ 178 w 201"/>
                    <a:gd name="T51" fmla="*/ 95 h 109"/>
                    <a:gd name="T52" fmla="*/ 176 w 201"/>
                    <a:gd name="T53" fmla="*/ 104 h 109"/>
                    <a:gd name="T54" fmla="*/ 164 w 201"/>
                    <a:gd name="T55" fmla="*/ 108 h 109"/>
                    <a:gd name="T56" fmla="*/ 147 w 201"/>
                    <a:gd name="T57" fmla="*/ 106 h 109"/>
                    <a:gd name="T58" fmla="*/ 130 w 201"/>
                    <a:gd name="T59" fmla="*/ 101 h 109"/>
                    <a:gd name="T60" fmla="*/ 114 w 201"/>
                    <a:gd name="T61" fmla="*/ 94 h 109"/>
                    <a:gd name="T62" fmla="*/ 106 w 201"/>
                    <a:gd name="T63" fmla="*/ 95 h 109"/>
                    <a:gd name="T64" fmla="*/ 80 w 201"/>
                    <a:gd name="T65" fmla="*/ 89 h 109"/>
                    <a:gd name="T66" fmla="*/ 43 w 201"/>
                    <a:gd name="T67" fmla="*/ 71 h 109"/>
                    <a:gd name="T68" fmla="*/ 16 w 201"/>
                    <a:gd name="T69" fmla="*/ 61 h 109"/>
                    <a:gd name="T70" fmla="*/ 3 w 201"/>
                    <a:gd name="T71" fmla="*/ 54 h 109"/>
                    <a:gd name="T72" fmla="*/ 7 w 201"/>
                    <a:gd name="T73" fmla="*/ 49 h 109"/>
                    <a:gd name="T74" fmla="*/ 16 w 201"/>
                    <a:gd name="T75" fmla="*/ 46 h 109"/>
                    <a:gd name="T76" fmla="*/ 29 w 201"/>
                    <a:gd name="T77" fmla="*/ 44 h 10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1"/>
                    <a:gd name="T118" fmla="*/ 0 h 109"/>
                    <a:gd name="T119" fmla="*/ 201 w 201"/>
                    <a:gd name="T120" fmla="*/ 109 h 10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1" h="109">
                      <a:moveTo>
                        <a:pt x="37" y="42"/>
                      </a:move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5" y="34"/>
                      </a:lnTo>
                      <a:lnTo>
                        <a:pt x="48" y="33"/>
                      </a:lnTo>
                      <a:lnTo>
                        <a:pt x="52" y="32"/>
                      </a:lnTo>
                      <a:lnTo>
                        <a:pt x="56" y="32"/>
                      </a:lnTo>
                      <a:lnTo>
                        <a:pt x="61" y="32"/>
                      </a:lnTo>
                      <a:lnTo>
                        <a:pt x="65" y="28"/>
                      </a:lnTo>
                      <a:lnTo>
                        <a:pt x="69" y="26"/>
                      </a:lnTo>
                      <a:lnTo>
                        <a:pt x="73" y="24"/>
                      </a:lnTo>
                      <a:lnTo>
                        <a:pt x="77" y="24"/>
                      </a:lnTo>
                      <a:lnTo>
                        <a:pt x="81" y="24"/>
                      </a:lnTo>
                      <a:lnTo>
                        <a:pt x="85" y="24"/>
                      </a:lnTo>
                      <a:lnTo>
                        <a:pt x="86" y="20"/>
                      </a:lnTo>
                      <a:lnTo>
                        <a:pt x="88" y="17"/>
                      </a:lnTo>
                      <a:lnTo>
                        <a:pt x="89" y="13"/>
                      </a:lnTo>
                      <a:lnTo>
                        <a:pt x="91" y="11"/>
                      </a:lnTo>
                      <a:lnTo>
                        <a:pt x="95" y="6"/>
                      </a:lnTo>
                      <a:lnTo>
                        <a:pt x="101" y="3"/>
                      </a:lnTo>
                      <a:lnTo>
                        <a:pt x="107" y="1"/>
                      </a:lnTo>
                      <a:lnTo>
                        <a:pt x="114" y="0"/>
                      </a:lnTo>
                      <a:lnTo>
                        <a:pt x="122" y="0"/>
                      </a:lnTo>
                      <a:lnTo>
                        <a:pt x="130" y="1"/>
                      </a:lnTo>
                      <a:lnTo>
                        <a:pt x="139" y="1"/>
                      </a:lnTo>
                      <a:lnTo>
                        <a:pt x="148" y="4"/>
                      </a:lnTo>
                      <a:lnTo>
                        <a:pt x="157" y="7"/>
                      </a:lnTo>
                      <a:lnTo>
                        <a:pt x="167" y="10"/>
                      </a:lnTo>
                      <a:lnTo>
                        <a:pt x="175" y="14"/>
                      </a:lnTo>
                      <a:lnTo>
                        <a:pt x="184" y="19"/>
                      </a:lnTo>
                      <a:lnTo>
                        <a:pt x="193" y="24"/>
                      </a:lnTo>
                      <a:lnTo>
                        <a:pt x="201" y="30"/>
                      </a:lnTo>
                      <a:lnTo>
                        <a:pt x="200" y="33"/>
                      </a:lnTo>
                      <a:lnTo>
                        <a:pt x="199" y="35"/>
                      </a:lnTo>
                      <a:lnTo>
                        <a:pt x="196" y="38"/>
                      </a:lnTo>
                      <a:lnTo>
                        <a:pt x="194" y="39"/>
                      </a:lnTo>
                      <a:lnTo>
                        <a:pt x="191" y="41"/>
                      </a:lnTo>
                      <a:lnTo>
                        <a:pt x="187" y="42"/>
                      </a:lnTo>
                      <a:lnTo>
                        <a:pt x="183" y="42"/>
                      </a:lnTo>
                      <a:lnTo>
                        <a:pt x="178" y="43"/>
                      </a:lnTo>
                      <a:lnTo>
                        <a:pt x="175" y="50"/>
                      </a:lnTo>
                      <a:lnTo>
                        <a:pt x="171" y="57"/>
                      </a:lnTo>
                      <a:lnTo>
                        <a:pt x="168" y="63"/>
                      </a:lnTo>
                      <a:lnTo>
                        <a:pt x="165" y="70"/>
                      </a:lnTo>
                      <a:lnTo>
                        <a:pt x="166" y="75"/>
                      </a:lnTo>
                      <a:lnTo>
                        <a:pt x="167" y="80"/>
                      </a:lnTo>
                      <a:lnTo>
                        <a:pt x="170" y="82"/>
                      </a:lnTo>
                      <a:lnTo>
                        <a:pt x="173" y="84"/>
                      </a:lnTo>
                      <a:lnTo>
                        <a:pt x="175" y="87"/>
                      </a:lnTo>
                      <a:lnTo>
                        <a:pt x="177" y="89"/>
                      </a:lnTo>
                      <a:lnTo>
                        <a:pt x="178" y="95"/>
                      </a:lnTo>
                      <a:lnTo>
                        <a:pt x="177" y="99"/>
                      </a:lnTo>
                      <a:lnTo>
                        <a:pt x="176" y="104"/>
                      </a:lnTo>
                      <a:lnTo>
                        <a:pt x="173" y="109"/>
                      </a:lnTo>
                      <a:lnTo>
                        <a:pt x="164" y="108"/>
                      </a:lnTo>
                      <a:lnTo>
                        <a:pt x="155" y="107"/>
                      </a:lnTo>
                      <a:lnTo>
                        <a:pt x="147" y="106"/>
                      </a:lnTo>
                      <a:lnTo>
                        <a:pt x="138" y="103"/>
                      </a:lnTo>
                      <a:lnTo>
                        <a:pt x="130" y="101"/>
                      </a:lnTo>
                      <a:lnTo>
                        <a:pt x="122" y="98"/>
                      </a:lnTo>
                      <a:lnTo>
                        <a:pt x="114" y="94"/>
                      </a:lnTo>
                      <a:lnTo>
                        <a:pt x="107" y="89"/>
                      </a:lnTo>
                      <a:lnTo>
                        <a:pt x="106" y="95"/>
                      </a:lnTo>
                      <a:lnTo>
                        <a:pt x="103" y="99"/>
                      </a:lnTo>
                      <a:lnTo>
                        <a:pt x="80" y="89"/>
                      </a:lnTo>
                      <a:lnTo>
                        <a:pt x="56" y="77"/>
                      </a:lnTo>
                      <a:lnTo>
                        <a:pt x="43" y="71"/>
                      </a:lnTo>
                      <a:lnTo>
                        <a:pt x="29" y="66"/>
                      </a:lnTo>
                      <a:lnTo>
                        <a:pt x="16" y="61"/>
                      </a:lnTo>
                      <a:lnTo>
                        <a:pt x="0" y="56"/>
                      </a:lnTo>
                      <a:lnTo>
                        <a:pt x="3" y="54"/>
                      </a:lnTo>
                      <a:lnTo>
                        <a:pt x="4" y="51"/>
                      </a:lnTo>
                      <a:lnTo>
                        <a:pt x="7" y="49"/>
                      </a:lnTo>
                      <a:lnTo>
                        <a:pt x="10" y="47"/>
                      </a:lnTo>
                      <a:lnTo>
                        <a:pt x="16" y="46"/>
                      </a:lnTo>
                      <a:lnTo>
                        <a:pt x="22" y="44"/>
                      </a:lnTo>
                      <a:lnTo>
                        <a:pt x="29" y="44"/>
                      </a:lnTo>
                      <a:lnTo>
                        <a:pt x="37" y="4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2" name="Freeform 54"/>
                <p:cNvSpPr>
                  <a:spLocks/>
                </p:cNvSpPr>
                <p:nvPr/>
              </p:nvSpPr>
              <p:spPr bwMode="auto">
                <a:xfrm>
                  <a:off x="498" y="2215"/>
                  <a:ext cx="109" cy="45"/>
                </a:xfrm>
                <a:custGeom>
                  <a:avLst/>
                  <a:gdLst>
                    <a:gd name="T0" fmla="*/ 15 w 109"/>
                    <a:gd name="T1" fmla="*/ 39 h 45"/>
                    <a:gd name="T2" fmla="*/ 10 w 109"/>
                    <a:gd name="T3" fmla="*/ 39 h 45"/>
                    <a:gd name="T4" fmla="*/ 5 w 109"/>
                    <a:gd name="T5" fmla="*/ 39 h 45"/>
                    <a:gd name="T6" fmla="*/ 0 w 109"/>
                    <a:gd name="T7" fmla="*/ 28 h 45"/>
                    <a:gd name="T8" fmla="*/ 7 w 109"/>
                    <a:gd name="T9" fmla="*/ 26 h 45"/>
                    <a:gd name="T10" fmla="*/ 12 w 109"/>
                    <a:gd name="T11" fmla="*/ 24 h 45"/>
                    <a:gd name="T12" fmla="*/ 17 w 109"/>
                    <a:gd name="T13" fmla="*/ 24 h 45"/>
                    <a:gd name="T14" fmla="*/ 22 w 109"/>
                    <a:gd name="T15" fmla="*/ 22 h 45"/>
                    <a:gd name="T16" fmla="*/ 29 w 109"/>
                    <a:gd name="T17" fmla="*/ 16 h 45"/>
                    <a:gd name="T18" fmla="*/ 36 w 109"/>
                    <a:gd name="T19" fmla="*/ 12 h 45"/>
                    <a:gd name="T20" fmla="*/ 42 w 109"/>
                    <a:gd name="T21" fmla="*/ 6 h 45"/>
                    <a:gd name="T22" fmla="*/ 48 w 109"/>
                    <a:gd name="T23" fmla="*/ 0 h 45"/>
                    <a:gd name="T24" fmla="*/ 59 w 109"/>
                    <a:gd name="T25" fmla="*/ 3 h 45"/>
                    <a:gd name="T26" fmla="*/ 68 w 109"/>
                    <a:gd name="T27" fmla="*/ 4 h 45"/>
                    <a:gd name="T28" fmla="*/ 76 w 109"/>
                    <a:gd name="T29" fmla="*/ 6 h 45"/>
                    <a:gd name="T30" fmla="*/ 83 w 109"/>
                    <a:gd name="T31" fmla="*/ 8 h 45"/>
                    <a:gd name="T32" fmla="*/ 89 w 109"/>
                    <a:gd name="T33" fmla="*/ 8 h 45"/>
                    <a:gd name="T34" fmla="*/ 96 w 109"/>
                    <a:gd name="T35" fmla="*/ 10 h 45"/>
                    <a:gd name="T36" fmla="*/ 103 w 109"/>
                    <a:gd name="T37" fmla="*/ 11 h 45"/>
                    <a:gd name="T38" fmla="*/ 109 w 109"/>
                    <a:gd name="T39" fmla="*/ 12 h 45"/>
                    <a:gd name="T40" fmla="*/ 108 w 109"/>
                    <a:gd name="T41" fmla="*/ 19 h 45"/>
                    <a:gd name="T42" fmla="*/ 106 w 109"/>
                    <a:gd name="T43" fmla="*/ 25 h 45"/>
                    <a:gd name="T44" fmla="*/ 106 w 109"/>
                    <a:gd name="T45" fmla="*/ 32 h 45"/>
                    <a:gd name="T46" fmla="*/ 108 w 109"/>
                    <a:gd name="T47" fmla="*/ 39 h 45"/>
                    <a:gd name="T48" fmla="*/ 103 w 109"/>
                    <a:gd name="T49" fmla="*/ 39 h 45"/>
                    <a:gd name="T50" fmla="*/ 99 w 109"/>
                    <a:gd name="T51" fmla="*/ 40 h 45"/>
                    <a:gd name="T52" fmla="*/ 95 w 109"/>
                    <a:gd name="T53" fmla="*/ 42 h 45"/>
                    <a:gd name="T54" fmla="*/ 91 w 109"/>
                    <a:gd name="T55" fmla="*/ 45 h 45"/>
                    <a:gd name="T56" fmla="*/ 91 w 109"/>
                    <a:gd name="T57" fmla="*/ 41 h 45"/>
                    <a:gd name="T58" fmla="*/ 91 w 109"/>
                    <a:gd name="T59" fmla="*/ 37 h 45"/>
                    <a:gd name="T60" fmla="*/ 87 w 109"/>
                    <a:gd name="T61" fmla="*/ 34 h 45"/>
                    <a:gd name="T62" fmla="*/ 82 w 109"/>
                    <a:gd name="T63" fmla="*/ 31 h 45"/>
                    <a:gd name="T64" fmla="*/ 74 w 109"/>
                    <a:gd name="T65" fmla="*/ 32 h 45"/>
                    <a:gd name="T66" fmla="*/ 65 w 109"/>
                    <a:gd name="T67" fmla="*/ 34 h 45"/>
                    <a:gd name="T68" fmla="*/ 57 w 109"/>
                    <a:gd name="T69" fmla="*/ 36 h 45"/>
                    <a:gd name="T70" fmla="*/ 49 w 109"/>
                    <a:gd name="T71" fmla="*/ 37 h 45"/>
                    <a:gd name="T72" fmla="*/ 40 w 109"/>
                    <a:gd name="T73" fmla="*/ 39 h 45"/>
                    <a:gd name="T74" fmla="*/ 32 w 109"/>
                    <a:gd name="T75" fmla="*/ 40 h 45"/>
                    <a:gd name="T76" fmla="*/ 24 w 109"/>
                    <a:gd name="T77" fmla="*/ 40 h 45"/>
                    <a:gd name="T78" fmla="*/ 15 w 109"/>
                    <a:gd name="T79" fmla="*/ 39 h 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9"/>
                    <a:gd name="T121" fmla="*/ 0 h 45"/>
                    <a:gd name="T122" fmla="*/ 109 w 109"/>
                    <a:gd name="T123" fmla="*/ 45 h 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9" h="45">
                      <a:moveTo>
                        <a:pt x="15" y="39"/>
                      </a:move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0" y="28"/>
                      </a:lnTo>
                      <a:lnTo>
                        <a:pt x="7" y="26"/>
                      </a:lnTo>
                      <a:lnTo>
                        <a:pt x="12" y="24"/>
                      </a:lnTo>
                      <a:lnTo>
                        <a:pt x="17" y="24"/>
                      </a:lnTo>
                      <a:lnTo>
                        <a:pt x="22" y="22"/>
                      </a:lnTo>
                      <a:lnTo>
                        <a:pt x="29" y="16"/>
                      </a:lnTo>
                      <a:lnTo>
                        <a:pt x="36" y="12"/>
                      </a:lnTo>
                      <a:lnTo>
                        <a:pt x="42" y="6"/>
                      </a:lnTo>
                      <a:lnTo>
                        <a:pt x="48" y="0"/>
                      </a:lnTo>
                      <a:lnTo>
                        <a:pt x="59" y="3"/>
                      </a:lnTo>
                      <a:lnTo>
                        <a:pt x="68" y="4"/>
                      </a:lnTo>
                      <a:lnTo>
                        <a:pt x="76" y="6"/>
                      </a:lnTo>
                      <a:lnTo>
                        <a:pt x="83" y="8"/>
                      </a:lnTo>
                      <a:lnTo>
                        <a:pt x="89" y="8"/>
                      </a:lnTo>
                      <a:lnTo>
                        <a:pt x="96" y="10"/>
                      </a:lnTo>
                      <a:lnTo>
                        <a:pt x="103" y="11"/>
                      </a:lnTo>
                      <a:lnTo>
                        <a:pt x="109" y="12"/>
                      </a:lnTo>
                      <a:lnTo>
                        <a:pt x="108" y="19"/>
                      </a:lnTo>
                      <a:lnTo>
                        <a:pt x="106" y="25"/>
                      </a:lnTo>
                      <a:lnTo>
                        <a:pt x="106" y="32"/>
                      </a:lnTo>
                      <a:lnTo>
                        <a:pt x="108" y="39"/>
                      </a:lnTo>
                      <a:lnTo>
                        <a:pt x="103" y="39"/>
                      </a:lnTo>
                      <a:lnTo>
                        <a:pt x="99" y="40"/>
                      </a:lnTo>
                      <a:lnTo>
                        <a:pt x="95" y="42"/>
                      </a:lnTo>
                      <a:lnTo>
                        <a:pt x="91" y="45"/>
                      </a:lnTo>
                      <a:lnTo>
                        <a:pt x="91" y="41"/>
                      </a:lnTo>
                      <a:lnTo>
                        <a:pt x="91" y="37"/>
                      </a:lnTo>
                      <a:lnTo>
                        <a:pt x="87" y="34"/>
                      </a:lnTo>
                      <a:lnTo>
                        <a:pt x="82" y="31"/>
                      </a:lnTo>
                      <a:lnTo>
                        <a:pt x="74" y="32"/>
                      </a:lnTo>
                      <a:lnTo>
                        <a:pt x="65" y="34"/>
                      </a:lnTo>
                      <a:lnTo>
                        <a:pt x="57" y="36"/>
                      </a:lnTo>
                      <a:lnTo>
                        <a:pt x="49" y="37"/>
                      </a:lnTo>
                      <a:lnTo>
                        <a:pt x="40" y="39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15" y="3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6" name="Oval 55"/>
            <p:cNvSpPr>
              <a:spLocks noChangeArrowheads="1"/>
            </p:cNvSpPr>
            <p:nvPr/>
          </p:nvSpPr>
          <p:spPr bwMode="auto">
            <a:xfrm>
              <a:off x="1201" y="2857"/>
              <a:ext cx="63" cy="6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A50021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5" name="Рисунок 64" descr="0_acf2_c79faa22_XL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261" y="0"/>
            <a:ext cx="2825739" cy="2214554"/>
          </a:xfrm>
          <a:prstGeom prst="rect">
            <a:avLst/>
          </a:prstGeom>
        </p:spPr>
      </p:pic>
      <p:pic>
        <p:nvPicPr>
          <p:cNvPr id="66" name="Рисунок 65" descr="21870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2214554"/>
            <a:ext cx="2857488" cy="2357430"/>
          </a:xfrm>
          <a:prstGeom prst="rect">
            <a:avLst/>
          </a:prstGeom>
        </p:spPr>
      </p:pic>
      <p:pic>
        <p:nvPicPr>
          <p:cNvPr id="67" name="Рисунок 66" descr="P119069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4572007"/>
            <a:ext cx="3286148" cy="2321531"/>
          </a:xfrm>
          <a:prstGeom prst="rect">
            <a:avLst/>
          </a:prstGeom>
        </p:spPr>
      </p:pic>
      <p:pic>
        <p:nvPicPr>
          <p:cNvPr id="68" name="Рисунок 67" descr="x_eb1f1be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60" y="4572008"/>
            <a:ext cx="2952739" cy="2285992"/>
          </a:xfrm>
          <a:prstGeom prst="rect">
            <a:avLst/>
          </a:prstGeom>
        </p:spPr>
      </p:pic>
      <p:pic>
        <p:nvPicPr>
          <p:cNvPr id="72" name="Рисунок 71" descr="30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952738" cy="221455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89034913"/>
              </p:ext>
            </p:extLst>
          </p:nvPr>
        </p:nvGraphicFramePr>
        <p:xfrm>
          <a:off x="1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4" name="Рисунок 73" descr="30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3357554" cy="22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34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3" descr="C:\Мои документы\СЛАЙДЫ\! для работы\zdorvdet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14818"/>
            <a:ext cx="3494086" cy="22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:\Мои документы\СЛАЙДЫ\! для работы\_polikli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857628"/>
            <a:ext cx="23727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8501122" cy="3785652"/>
          </a:xfrm>
          <a:prstGeom prst="rect">
            <a:avLst/>
          </a:prstGeom>
          <a:gradFill>
            <a:gsLst>
              <a:gs pos="39300">
                <a:srgbClr val="94DCF2"/>
              </a:gs>
              <a:gs pos="0">
                <a:srgbClr val="99CC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1430"/>
              <a:solidFill>
                <a:srgbClr val="3725B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В 2012 </a:t>
            </a:r>
            <a:r>
              <a:rPr lang="ru-RU" sz="2400" b="1" dirty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году 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 </a:t>
            </a:r>
            <a:r>
              <a:rPr lang="ru-RU" sz="2400" b="1" dirty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здравоохранение 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направлено 208,8 </a:t>
            </a:r>
            <a:r>
              <a:rPr lang="ru-RU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млн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400" b="1" dirty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рублей, 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 том числе: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-164,1 млн. рублей средств краевого бюджета;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- 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42,0 млн. рублей средств федерального бюджета;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- 2,7 млн. рублей средств районного бюджета направлено в рамках реализации районной целевой программы «Развитие здравоохранения в Темрюкском районе».</a:t>
            </a:r>
            <a:r>
              <a:rPr lang="ru-RU" sz="2400" b="1" dirty="0" smtClean="0">
                <a:ln w="11430"/>
                <a:solidFill>
                  <a:srgbClr val="3725B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3725B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7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 descr="SAM_0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214546" cy="2214554"/>
          </a:xfrm>
          <a:prstGeom prst="rect">
            <a:avLst/>
          </a:prstGeom>
        </p:spPr>
      </p:pic>
      <p:pic>
        <p:nvPicPr>
          <p:cNvPr id="91" name="Рисунок 90" descr="1229093209_gim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71736" cy="2357430"/>
          </a:xfrm>
          <a:prstGeom prst="rect">
            <a:avLst/>
          </a:prstGeom>
        </p:spPr>
      </p:pic>
      <p:pic>
        <p:nvPicPr>
          <p:cNvPr id="86" name="Рисунок 85" descr="Q2H7CA53UZGXCAD2ATAQCAQ1NF1WCA4VDG9VCADEW768CAT11QEECA4LCS3ICA6SJVQ1CAG0MYNGCAECZHGDCAYSPM3TCA6TVHRMCAI5QNJ4CAZZHP23CAAKXMTTCATSN71VCACHT90GCATSW2P8CA0J12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0"/>
            <a:ext cx="2286016" cy="2214554"/>
          </a:xfrm>
          <a:prstGeom prst="rect">
            <a:avLst/>
          </a:prstGeom>
        </p:spPr>
      </p:pic>
      <p:pic>
        <p:nvPicPr>
          <p:cNvPr id="84" name="Рисунок 83" descr="KGHMCA3DBIT2CA4S6XHCCAJEXSK7CAUG2N8ECAGNQRGOCA1008M0CA3I4C57CAIRNFQ5CAA204E9CA1KU20RCABSQ746CATJ8288CATV5FSJCALADY1YCA9CGFPECA015RFCCA0GQ43DCAUYIRIQCANNZLG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0"/>
            <a:ext cx="2857520" cy="2285992"/>
          </a:xfrm>
          <a:prstGeom prst="rect">
            <a:avLst/>
          </a:prstGeom>
        </p:spPr>
      </p:pic>
      <p:pic>
        <p:nvPicPr>
          <p:cNvPr id="87" name="Рисунок 86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4500570"/>
            <a:ext cx="2643206" cy="2357430"/>
          </a:xfrm>
          <a:prstGeom prst="rect">
            <a:avLst/>
          </a:prstGeom>
        </p:spPr>
      </p:pic>
      <p:pic>
        <p:nvPicPr>
          <p:cNvPr id="92" name="Рисунок 91" descr="main10451993_1104329772e8edabbed3fdb771df01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4500570"/>
            <a:ext cx="2786082" cy="2357430"/>
          </a:xfrm>
          <a:prstGeom prst="rect">
            <a:avLst/>
          </a:prstGeom>
        </p:spPr>
      </p:pic>
      <p:pic>
        <p:nvPicPr>
          <p:cNvPr id="94" name="Рисунок 93" descr="sport-bars-300x23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57430"/>
            <a:ext cx="2357422" cy="219075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2112"/>
            <a:ext cx="8229600" cy="14224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07739" y="76200"/>
            <a:ext cx="1873250" cy="1557338"/>
            <a:chOff x="158" y="1752"/>
            <a:chExt cx="2304" cy="2182"/>
          </a:xfrm>
          <a:effectLst>
            <a:outerShdw blurRad="50800" dist="50800" dir="5400000" algn="ctr" rotWithShape="0">
              <a:srgbClr val="A84400"/>
            </a:outerShdw>
          </a:effectLst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58" y="1752"/>
              <a:ext cx="2304" cy="2182"/>
              <a:chOff x="295" y="1706"/>
              <a:chExt cx="2304" cy="2182"/>
            </a:xfrm>
          </p:grpSpPr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95" y="1706"/>
                <a:ext cx="2304" cy="2182"/>
              </a:xfrm>
              <a:custGeom>
                <a:avLst/>
                <a:gdLst>
                  <a:gd name="T0" fmla="*/ 27 w 3347"/>
                  <a:gd name="T1" fmla="*/ 152 h 3170"/>
                  <a:gd name="T2" fmla="*/ 16 w 3347"/>
                  <a:gd name="T3" fmla="*/ 145 h 3170"/>
                  <a:gd name="T4" fmla="*/ 12 w 3347"/>
                  <a:gd name="T5" fmla="*/ 138 h 3170"/>
                  <a:gd name="T6" fmla="*/ 55 w 3347"/>
                  <a:gd name="T7" fmla="*/ 147 h 3170"/>
                  <a:gd name="T8" fmla="*/ 74 w 3347"/>
                  <a:gd name="T9" fmla="*/ 114 h 3170"/>
                  <a:gd name="T10" fmla="*/ 99 w 3347"/>
                  <a:gd name="T11" fmla="*/ 80 h 3170"/>
                  <a:gd name="T12" fmla="*/ 100 w 3347"/>
                  <a:gd name="T13" fmla="*/ 84 h 3170"/>
                  <a:gd name="T14" fmla="*/ 106 w 3347"/>
                  <a:gd name="T15" fmla="*/ 85 h 3170"/>
                  <a:gd name="T16" fmla="*/ 116 w 3347"/>
                  <a:gd name="T17" fmla="*/ 59 h 3170"/>
                  <a:gd name="T18" fmla="*/ 131 w 3347"/>
                  <a:gd name="T19" fmla="*/ 80 h 3170"/>
                  <a:gd name="T20" fmla="*/ 121 w 3347"/>
                  <a:gd name="T21" fmla="*/ 65 h 3170"/>
                  <a:gd name="T22" fmla="*/ 96 w 3347"/>
                  <a:gd name="T23" fmla="*/ 48 h 3170"/>
                  <a:gd name="T24" fmla="*/ 83 w 3347"/>
                  <a:gd name="T25" fmla="*/ 21 h 3170"/>
                  <a:gd name="T26" fmla="*/ 114 w 3347"/>
                  <a:gd name="T27" fmla="*/ 17 h 3170"/>
                  <a:gd name="T28" fmla="*/ 138 w 3347"/>
                  <a:gd name="T29" fmla="*/ 16 h 3170"/>
                  <a:gd name="T30" fmla="*/ 125 w 3347"/>
                  <a:gd name="T31" fmla="*/ 7 h 3170"/>
                  <a:gd name="T32" fmla="*/ 154 w 3347"/>
                  <a:gd name="T33" fmla="*/ 6 h 3170"/>
                  <a:gd name="T34" fmla="*/ 156 w 3347"/>
                  <a:gd name="T35" fmla="*/ 20 h 3170"/>
                  <a:gd name="T36" fmla="*/ 165 w 3347"/>
                  <a:gd name="T37" fmla="*/ 25 h 3170"/>
                  <a:gd name="T38" fmla="*/ 176 w 3347"/>
                  <a:gd name="T39" fmla="*/ 25 h 3170"/>
                  <a:gd name="T40" fmla="*/ 182 w 3347"/>
                  <a:gd name="T41" fmla="*/ 10 h 3170"/>
                  <a:gd name="T42" fmla="*/ 207 w 3347"/>
                  <a:gd name="T43" fmla="*/ 9 h 3170"/>
                  <a:gd name="T44" fmla="*/ 238 w 3347"/>
                  <a:gd name="T45" fmla="*/ 14 h 3170"/>
                  <a:gd name="T46" fmla="*/ 241 w 3347"/>
                  <a:gd name="T47" fmla="*/ 32 h 3170"/>
                  <a:gd name="T48" fmla="*/ 250 w 3347"/>
                  <a:gd name="T49" fmla="*/ 51 h 3170"/>
                  <a:gd name="T50" fmla="*/ 295 w 3347"/>
                  <a:gd name="T51" fmla="*/ 59 h 3170"/>
                  <a:gd name="T52" fmla="*/ 306 w 3347"/>
                  <a:gd name="T53" fmla="*/ 76 h 3170"/>
                  <a:gd name="T54" fmla="*/ 319 w 3347"/>
                  <a:gd name="T55" fmla="*/ 101 h 3170"/>
                  <a:gd name="T56" fmla="*/ 299 w 3347"/>
                  <a:gd name="T57" fmla="*/ 112 h 3170"/>
                  <a:gd name="T58" fmla="*/ 302 w 3347"/>
                  <a:gd name="T59" fmla="*/ 142 h 3170"/>
                  <a:gd name="T60" fmla="*/ 304 w 3347"/>
                  <a:gd name="T61" fmla="*/ 151 h 3170"/>
                  <a:gd name="T62" fmla="*/ 310 w 3347"/>
                  <a:gd name="T63" fmla="*/ 158 h 3170"/>
                  <a:gd name="T64" fmla="*/ 327 w 3347"/>
                  <a:gd name="T65" fmla="*/ 170 h 3170"/>
                  <a:gd name="T66" fmla="*/ 346 w 3347"/>
                  <a:gd name="T67" fmla="*/ 195 h 3170"/>
                  <a:gd name="T68" fmla="*/ 335 w 3347"/>
                  <a:gd name="T69" fmla="*/ 214 h 3170"/>
                  <a:gd name="T70" fmla="*/ 355 w 3347"/>
                  <a:gd name="T71" fmla="*/ 230 h 3170"/>
                  <a:gd name="T72" fmla="*/ 352 w 3347"/>
                  <a:gd name="T73" fmla="*/ 259 h 3170"/>
                  <a:gd name="T74" fmla="*/ 339 w 3347"/>
                  <a:gd name="T75" fmla="*/ 271 h 3170"/>
                  <a:gd name="T76" fmla="*/ 330 w 3347"/>
                  <a:gd name="T77" fmla="*/ 276 h 3170"/>
                  <a:gd name="T78" fmla="*/ 325 w 3347"/>
                  <a:gd name="T79" fmla="*/ 276 h 3170"/>
                  <a:gd name="T80" fmla="*/ 325 w 3347"/>
                  <a:gd name="T81" fmla="*/ 271 h 3170"/>
                  <a:gd name="T82" fmla="*/ 315 w 3347"/>
                  <a:gd name="T83" fmla="*/ 267 h 3170"/>
                  <a:gd name="T84" fmla="*/ 299 w 3347"/>
                  <a:gd name="T85" fmla="*/ 269 h 3170"/>
                  <a:gd name="T86" fmla="*/ 297 w 3347"/>
                  <a:gd name="T87" fmla="*/ 280 h 3170"/>
                  <a:gd name="T88" fmla="*/ 290 w 3347"/>
                  <a:gd name="T89" fmla="*/ 288 h 3170"/>
                  <a:gd name="T90" fmla="*/ 284 w 3347"/>
                  <a:gd name="T91" fmla="*/ 305 h 3170"/>
                  <a:gd name="T92" fmla="*/ 287 w 3347"/>
                  <a:gd name="T93" fmla="*/ 317 h 3170"/>
                  <a:gd name="T94" fmla="*/ 277 w 3347"/>
                  <a:gd name="T95" fmla="*/ 323 h 3170"/>
                  <a:gd name="T96" fmla="*/ 262 w 3347"/>
                  <a:gd name="T97" fmla="*/ 321 h 3170"/>
                  <a:gd name="T98" fmla="*/ 244 w 3347"/>
                  <a:gd name="T99" fmla="*/ 320 h 3170"/>
                  <a:gd name="T100" fmla="*/ 235 w 3347"/>
                  <a:gd name="T101" fmla="*/ 337 h 3170"/>
                  <a:gd name="T102" fmla="*/ 216 w 3347"/>
                  <a:gd name="T103" fmla="*/ 319 h 3170"/>
                  <a:gd name="T104" fmla="*/ 190 w 3347"/>
                  <a:gd name="T105" fmla="*/ 288 h 3170"/>
                  <a:gd name="T106" fmla="*/ 167 w 3347"/>
                  <a:gd name="T107" fmla="*/ 268 h 3170"/>
                  <a:gd name="T108" fmla="*/ 152 w 3347"/>
                  <a:gd name="T109" fmla="*/ 253 h 3170"/>
                  <a:gd name="T110" fmla="*/ 132 w 3347"/>
                  <a:gd name="T111" fmla="*/ 244 h 3170"/>
                  <a:gd name="T112" fmla="*/ 107 w 3347"/>
                  <a:gd name="T113" fmla="*/ 235 h 3170"/>
                  <a:gd name="T114" fmla="*/ 98 w 3347"/>
                  <a:gd name="T115" fmla="*/ 224 h 3170"/>
                  <a:gd name="T116" fmla="*/ 85 w 3347"/>
                  <a:gd name="T117" fmla="*/ 210 h 3170"/>
                  <a:gd name="T118" fmla="*/ 71 w 3347"/>
                  <a:gd name="T119" fmla="*/ 213 h 3170"/>
                  <a:gd name="T120" fmla="*/ 53 w 3347"/>
                  <a:gd name="T121" fmla="*/ 204 h 3170"/>
                  <a:gd name="T122" fmla="*/ 38 w 3347"/>
                  <a:gd name="T123" fmla="*/ 177 h 3170"/>
                  <a:gd name="T124" fmla="*/ 0 w 3347"/>
                  <a:gd name="T125" fmla="*/ 160 h 317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47" h="3170">
                    <a:moveTo>
                      <a:pt x="5" y="1492"/>
                    </a:moveTo>
                    <a:lnTo>
                      <a:pt x="9" y="1493"/>
                    </a:lnTo>
                    <a:lnTo>
                      <a:pt x="14" y="1493"/>
                    </a:lnTo>
                    <a:lnTo>
                      <a:pt x="19" y="1491"/>
                    </a:lnTo>
                    <a:lnTo>
                      <a:pt x="26" y="1488"/>
                    </a:lnTo>
                    <a:lnTo>
                      <a:pt x="30" y="1488"/>
                    </a:lnTo>
                    <a:lnTo>
                      <a:pt x="35" y="1488"/>
                    </a:lnTo>
                    <a:lnTo>
                      <a:pt x="39" y="1487"/>
                    </a:lnTo>
                    <a:lnTo>
                      <a:pt x="43" y="1486"/>
                    </a:lnTo>
                    <a:lnTo>
                      <a:pt x="50" y="1483"/>
                    </a:lnTo>
                    <a:lnTo>
                      <a:pt x="55" y="1479"/>
                    </a:lnTo>
                    <a:lnTo>
                      <a:pt x="64" y="1483"/>
                    </a:lnTo>
                    <a:lnTo>
                      <a:pt x="73" y="1485"/>
                    </a:lnTo>
                    <a:lnTo>
                      <a:pt x="80" y="1486"/>
                    </a:lnTo>
                    <a:lnTo>
                      <a:pt x="88" y="1485"/>
                    </a:lnTo>
                    <a:lnTo>
                      <a:pt x="91" y="1484"/>
                    </a:lnTo>
                    <a:lnTo>
                      <a:pt x="93" y="1483"/>
                    </a:lnTo>
                    <a:lnTo>
                      <a:pt x="96" y="1481"/>
                    </a:lnTo>
                    <a:lnTo>
                      <a:pt x="99" y="1479"/>
                    </a:lnTo>
                    <a:lnTo>
                      <a:pt x="104" y="1474"/>
                    </a:lnTo>
                    <a:lnTo>
                      <a:pt x="108" y="1467"/>
                    </a:lnTo>
                    <a:lnTo>
                      <a:pt x="111" y="1468"/>
                    </a:lnTo>
                    <a:lnTo>
                      <a:pt x="115" y="1469"/>
                    </a:lnTo>
                    <a:lnTo>
                      <a:pt x="120" y="1469"/>
                    </a:lnTo>
                    <a:lnTo>
                      <a:pt x="125" y="1468"/>
                    </a:lnTo>
                    <a:lnTo>
                      <a:pt x="137" y="1466"/>
                    </a:lnTo>
                    <a:lnTo>
                      <a:pt x="149" y="1463"/>
                    </a:lnTo>
                    <a:lnTo>
                      <a:pt x="158" y="1462"/>
                    </a:lnTo>
                    <a:lnTo>
                      <a:pt x="166" y="1461"/>
                    </a:lnTo>
                    <a:lnTo>
                      <a:pt x="173" y="1460"/>
                    </a:lnTo>
                    <a:lnTo>
                      <a:pt x="180" y="1459"/>
                    </a:lnTo>
                    <a:lnTo>
                      <a:pt x="186" y="1456"/>
                    </a:lnTo>
                    <a:lnTo>
                      <a:pt x="191" y="1453"/>
                    </a:lnTo>
                    <a:lnTo>
                      <a:pt x="196" y="1449"/>
                    </a:lnTo>
                    <a:lnTo>
                      <a:pt x="199" y="1444"/>
                    </a:lnTo>
                    <a:lnTo>
                      <a:pt x="211" y="1442"/>
                    </a:lnTo>
                    <a:lnTo>
                      <a:pt x="222" y="1439"/>
                    </a:lnTo>
                    <a:lnTo>
                      <a:pt x="235" y="1437"/>
                    </a:lnTo>
                    <a:lnTo>
                      <a:pt x="247" y="1435"/>
                    </a:lnTo>
                    <a:lnTo>
                      <a:pt x="250" y="1432"/>
                    </a:lnTo>
                    <a:lnTo>
                      <a:pt x="252" y="1430"/>
                    </a:lnTo>
                    <a:lnTo>
                      <a:pt x="255" y="1427"/>
                    </a:lnTo>
                    <a:lnTo>
                      <a:pt x="256" y="1424"/>
                    </a:lnTo>
                    <a:lnTo>
                      <a:pt x="256" y="1420"/>
                    </a:lnTo>
                    <a:lnTo>
                      <a:pt x="256" y="1417"/>
                    </a:lnTo>
                    <a:lnTo>
                      <a:pt x="255" y="1413"/>
                    </a:lnTo>
                    <a:lnTo>
                      <a:pt x="252" y="1408"/>
                    </a:lnTo>
                    <a:lnTo>
                      <a:pt x="259" y="1401"/>
                    </a:lnTo>
                    <a:lnTo>
                      <a:pt x="265" y="1395"/>
                    </a:lnTo>
                    <a:lnTo>
                      <a:pt x="254" y="1393"/>
                    </a:lnTo>
                    <a:lnTo>
                      <a:pt x="243" y="1391"/>
                    </a:lnTo>
                    <a:lnTo>
                      <a:pt x="235" y="1389"/>
                    </a:lnTo>
                    <a:lnTo>
                      <a:pt x="226" y="1388"/>
                    </a:lnTo>
                    <a:lnTo>
                      <a:pt x="219" y="1389"/>
                    </a:lnTo>
                    <a:lnTo>
                      <a:pt x="212" y="1390"/>
                    </a:lnTo>
                    <a:lnTo>
                      <a:pt x="201" y="1391"/>
                    </a:lnTo>
                    <a:lnTo>
                      <a:pt x="190" y="1393"/>
                    </a:lnTo>
                    <a:lnTo>
                      <a:pt x="180" y="1395"/>
                    </a:lnTo>
                    <a:lnTo>
                      <a:pt x="169" y="1397"/>
                    </a:lnTo>
                    <a:lnTo>
                      <a:pt x="160" y="1400"/>
                    </a:lnTo>
                    <a:lnTo>
                      <a:pt x="150" y="1403"/>
                    </a:lnTo>
                    <a:lnTo>
                      <a:pt x="141" y="1406"/>
                    </a:lnTo>
                    <a:lnTo>
                      <a:pt x="133" y="1410"/>
                    </a:lnTo>
                    <a:lnTo>
                      <a:pt x="128" y="1399"/>
                    </a:lnTo>
                    <a:lnTo>
                      <a:pt x="123" y="1388"/>
                    </a:lnTo>
                    <a:lnTo>
                      <a:pt x="121" y="1383"/>
                    </a:lnTo>
                    <a:lnTo>
                      <a:pt x="120" y="1377"/>
                    </a:lnTo>
                    <a:lnTo>
                      <a:pt x="120" y="1372"/>
                    </a:lnTo>
                    <a:lnTo>
                      <a:pt x="120" y="1366"/>
                    </a:lnTo>
                    <a:lnTo>
                      <a:pt x="117" y="1361"/>
                    </a:lnTo>
                    <a:lnTo>
                      <a:pt x="115" y="1357"/>
                    </a:lnTo>
                    <a:lnTo>
                      <a:pt x="114" y="1353"/>
                    </a:lnTo>
                    <a:lnTo>
                      <a:pt x="113" y="1351"/>
                    </a:lnTo>
                    <a:lnTo>
                      <a:pt x="114" y="1348"/>
                    </a:lnTo>
                    <a:lnTo>
                      <a:pt x="116" y="1348"/>
                    </a:lnTo>
                    <a:lnTo>
                      <a:pt x="119" y="1348"/>
                    </a:lnTo>
                    <a:lnTo>
                      <a:pt x="122" y="1349"/>
                    </a:lnTo>
                    <a:lnTo>
                      <a:pt x="129" y="1357"/>
                    </a:lnTo>
                    <a:lnTo>
                      <a:pt x="137" y="1365"/>
                    </a:lnTo>
                    <a:lnTo>
                      <a:pt x="148" y="1360"/>
                    </a:lnTo>
                    <a:lnTo>
                      <a:pt x="158" y="1354"/>
                    </a:lnTo>
                    <a:lnTo>
                      <a:pt x="162" y="1351"/>
                    </a:lnTo>
                    <a:lnTo>
                      <a:pt x="166" y="1348"/>
                    </a:lnTo>
                    <a:lnTo>
                      <a:pt x="169" y="1344"/>
                    </a:lnTo>
                    <a:lnTo>
                      <a:pt x="172" y="1341"/>
                    </a:lnTo>
                    <a:lnTo>
                      <a:pt x="165" y="1340"/>
                    </a:lnTo>
                    <a:lnTo>
                      <a:pt x="159" y="1339"/>
                    </a:lnTo>
                    <a:lnTo>
                      <a:pt x="153" y="1338"/>
                    </a:lnTo>
                    <a:lnTo>
                      <a:pt x="146" y="1337"/>
                    </a:lnTo>
                    <a:lnTo>
                      <a:pt x="142" y="1332"/>
                    </a:lnTo>
                    <a:lnTo>
                      <a:pt x="139" y="1328"/>
                    </a:lnTo>
                    <a:lnTo>
                      <a:pt x="132" y="1328"/>
                    </a:lnTo>
                    <a:lnTo>
                      <a:pt x="125" y="1328"/>
                    </a:lnTo>
                    <a:lnTo>
                      <a:pt x="125" y="1324"/>
                    </a:lnTo>
                    <a:lnTo>
                      <a:pt x="125" y="1322"/>
                    </a:lnTo>
                    <a:lnTo>
                      <a:pt x="124" y="1320"/>
                    </a:lnTo>
                    <a:lnTo>
                      <a:pt x="123" y="1317"/>
                    </a:lnTo>
                    <a:lnTo>
                      <a:pt x="121" y="1316"/>
                    </a:lnTo>
                    <a:lnTo>
                      <a:pt x="119" y="1314"/>
                    </a:lnTo>
                    <a:lnTo>
                      <a:pt x="116" y="1313"/>
                    </a:lnTo>
                    <a:lnTo>
                      <a:pt x="114" y="1312"/>
                    </a:lnTo>
                    <a:lnTo>
                      <a:pt x="105" y="1327"/>
                    </a:lnTo>
                    <a:lnTo>
                      <a:pt x="96" y="1340"/>
                    </a:lnTo>
                    <a:lnTo>
                      <a:pt x="85" y="1353"/>
                    </a:lnTo>
                    <a:lnTo>
                      <a:pt x="75" y="1365"/>
                    </a:lnTo>
                    <a:lnTo>
                      <a:pt x="63" y="1376"/>
                    </a:lnTo>
                    <a:lnTo>
                      <a:pt x="51" y="1386"/>
                    </a:lnTo>
                    <a:lnTo>
                      <a:pt x="38" y="1397"/>
                    </a:lnTo>
                    <a:lnTo>
                      <a:pt x="24" y="1406"/>
                    </a:lnTo>
                    <a:lnTo>
                      <a:pt x="21" y="1405"/>
                    </a:lnTo>
                    <a:lnTo>
                      <a:pt x="18" y="1402"/>
                    </a:lnTo>
                    <a:lnTo>
                      <a:pt x="32" y="1392"/>
                    </a:lnTo>
                    <a:lnTo>
                      <a:pt x="46" y="1381"/>
                    </a:lnTo>
                    <a:lnTo>
                      <a:pt x="59" y="1371"/>
                    </a:lnTo>
                    <a:lnTo>
                      <a:pt x="71" y="1359"/>
                    </a:lnTo>
                    <a:lnTo>
                      <a:pt x="82" y="1347"/>
                    </a:lnTo>
                    <a:lnTo>
                      <a:pt x="92" y="1334"/>
                    </a:lnTo>
                    <a:lnTo>
                      <a:pt x="102" y="1320"/>
                    </a:lnTo>
                    <a:lnTo>
                      <a:pt x="110" y="1306"/>
                    </a:lnTo>
                    <a:lnTo>
                      <a:pt x="113" y="1299"/>
                    </a:lnTo>
                    <a:lnTo>
                      <a:pt x="116" y="1294"/>
                    </a:lnTo>
                    <a:lnTo>
                      <a:pt x="120" y="1289"/>
                    </a:lnTo>
                    <a:lnTo>
                      <a:pt x="125" y="1286"/>
                    </a:lnTo>
                    <a:lnTo>
                      <a:pt x="129" y="1283"/>
                    </a:lnTo>
                    <a:lnTo>
                      <a:pt x="134" y="1282"/>
                    </a:lnTo>
                    <a:lnTo>
                      <a:pt x="140" y="1281"/>
                    </a:lnTo>
                    <a:lnTo>
                      <a:pt x="145" y="1282"/>
                    </a:lnTo>
                    <a:lnTo>
                      <a:pt x="152" y="1279"/>
                    </a:lnTo>
                    <a:lnTo>
                      <a:pt x="158" y="1278"/>
                    </a:lnTo>
                    <a:lnTo>
                      <a:pt x="164" y="1277"/>
                    </a:lnTo>
                    <a:lnTo>
                      <a:pt x="169" y="1278"/>
                    </a:lnTo>
                    <a:lnTo>
                      <a:pt x="174" y="1279"/>
                    </a:lnTo>
                    <a:lnTo>
                      <a:pt x="178" y="1282"/>
                    </a:lnTo>
                    <a:lnTo>
                      <a:pt x="182" y="1284"/>
                    </a:lnTo>
                    <a:lnTo>
                      <a:pt x="186" y="1288"/>
                    </a:lnTo>
                    <a:lnTo>
                      <a:pt x="199" y="1295"/>
                    </a:lnTo>
                    <a:lnTo>
                      <a:pt x="212" y="1303"/>
                    </a:lnTo>
                    <a:lnTo>
                      <a:pt x="225" y="1310"/>
                    </a:lnTo>
                    <a:lnTo>
                      <a:pt x="238" y="1317"/>
                    </a:lnTo>
                    <a:lnTo>
                      <a:pt x="259" y="1332"/>
                    </a:lnTo>
                    <a:lnTo>
                      <a:pt x="282" y="1344"/>
                    </a:lnTo>
                    <a:lnTo>
                      <a:pt x="305" y="1357"/>
                    </a:lnTo>
                    <a:lnTo>
                      <a:pt x="328" y="1368"/>
                    </a:lnTo>
                    <a:lnTo>
                      <a:pt x="341" y="1373"/>
                    </a:lnTo>
                    <a:lnTo>
                      <a:pt x="353" y="1377"/>
                    </a:lnTo>
                    <a:lnTo>
                      <a:pt x="365" y="1381"/>
                    </a:lnTo>
                    <a:lnTo>
                      <a:pt x="377" y="1385"/>
                    </a:lnTo>
                    <a:lnTo>
                      <a:pt x="390" y="1389"/>
                    </a:lnTo>
                    <a:lnTo>
                      <a:pt x="403" y="1391"/>
                    </a:lnTo>
                    <a:lnTo>
                      <a:pt x="415" y="1393"/>
                    </a:lnTo>
                    <a:lnTo>
                      <a:pt x="428" y="1396"/>
                    </a:lnTo>
                    <a:lnTo>
                      <a:pt x="454" y="1396"/>
                    </a:lnTo>
                    <a:lnTo>
                      <a:pt x="478" y="1395"/>
                    </a:lnTo>
                    <a:lnTo>
                      <a:pt x="489" y="1394"/>
                    </a:lnTo>
                    <a:lnTo>
                      <a:pt x="500" y="1393"/>
                    </a:lnTo>
                    <a:lnTo>
                      <a:pt x="509" y="1391"/>
                    </a:lnTo>
                    <a:lnTo>
                      <a:pt x="517" y="1389"/>
                    </a:lnTo>
                    <a:lnTo>
                      <a:pt x="514" y="1385"/>
                    </a:lnTo>
                    <a:lnTo>
                      <a:pt x="512" y="1381"/>
                    </a:lnTo>
                    <a:lnTo>
                      <a:pt x="514" y="1379"/>
                    </a:lnTo>
                    <a:lnTo>
                      <a:pt x="516" y="1378"/>
                    </a:lnTo>
                    <a:lnTo>
                      <a:pt x="520" y="1378"/>
                    </a:lnTo>
                    <a:lnTo>
                      <a:pt x="523" y="1378"/>
                    </a:lnTo>
                    <a:lnTo>
                      <a:pt x="531" y="1381"/>
                    </a:lnTo>
                    <a:lnTo>
                      <a:pt x="541" y="1385"/>
                    </a:lnTo>
                    <a:lnTo>
                      <a:pt x="553" y="1381"/>
                    </a:lnTo>
                    <a:lnTo>
                      <a:pt x="565" y="1377"/>
                    </a:lnTo>
                    <a:lnTo>
                      <a:pt x="575" y="1372"/>
                    </a:lnTo>
                    <a:lnTo>
                      <a:pt x="586" y="1366"/>
                    </a:lnTo>
                    <a:lnTo>
                      <a:pt x="596" y="1360"/>
                    </a:lnTo>
                    <a:lnTo>
                      <a:pt x="605" y="1353"/>
                    </a:lnTo>
                    <a:lnTo>
                      <a:pt x="614" y="1346"/>
                    </a:lnTo>
                    <a:lnTo>
                      <a:pt x="622" y="1338"/>
                    </a:lnTo>
                    <a:lnTo>
                      <a:pt x="629" y="1330"/>
                    </a:lnTo>
                    <a:lnTo>
                      <a:pt x="636" y="1321"/>
                    </a:lnTo>
                    <a:lnTo>
                      <a:pt x="642" y="1312"/>
                    </a:lnTo>
                    <a:lnTo>
                      <a:pt x="647" y="1302"/>
                    </a:lnTo>
                    <a:lnTo>
                      <a:pt x="651" y="1291"/>
                    </a:lnTo>
                    <a:lnTo>
                      <a:pt x="655" y="1280"/>
                    </a:lnTo>
                    <a:lnTo>
                      <a:pt x="657" y="1268"/>
                    </a:lnTo>
                    <a:lnTo>
                      <a:pt x="659" y="1256"/>
                    </a:lnTo>
                    <a:lnTo>
                      <a:pt x="657" y="1238"/>
                    </a:lnTo>
                    <a:lnTo>
                      <a:pt x="656" y="1222"/>
                    </a:lnTo>
                    <a:lnTo>
                      <a:pt x="655" y="1206"/>
                    </a:lnTo>
                    <a:lnTo>
                      <a:pt x="655" y="1190"/>
                    </a:lnTo>
                    <a:lnTo>
                      <a:pt x="655" y="1175"/>
                    </a:lnTo>
                    <a:lnTo>
                      <a:pt x="655" y="1161"/>
                    </a:lnTo>
                    <a:lnTo>
                      <a:pt x="655" y="1146"/>
                    </a:lnTo>
                    <a:lnTo>
                      <a:pt x="656" y="1132"/>
                    </a:lnTo>
                    <a:lnTo>
                      <a:pt x="657" y="1125"/>
                    </a:lnTo>
                    <a:lnTo>
                      <a:pt x="658" y="1118"/>
                    </a:lnTo>
                    <a:lnTo>
                      <a:pt x="660" y="1112"/>
                    </a:lnTo>
                    <a:lnTo>
                      <a:pt x="663" y="1106"/>
                    </a:lnTo>
                    <a:lnTo>
                      <a:pt x="665" y="1100"/>
                    </a:lnTo>
                    <a:lnTo>
                      <a:pt x="669" y="1095"/>
                    </a:lnTo>
                    <a:lnTo>
                      <a:pt x="673" y="1090"/>
                    </a:lnTo>
                    <a:lnTo>
                      <a:pt x="679" y="1085"/>
                    </a:lnTo>
                    <a:lnTo>
                      <a:pt x="684" y="1081"/>
                    </a:lnTo>
                    <a:lnTo>
                      <a:pt x="690" y="1077"/>
                    </a:lnTo>
                    <a:lnTo>
                      <a:pt x="697" y="1073"/>
                    </a:lnTo>
                    <a:lnTo>
                      <a:pt x="705" y="1070"/>
                    </a:lnTo>
                    <a:lnTo>
                      <a:pt x="714" y="1067"/>
                    </a:lnTo>
                    <a:lnTo>
                      <a:pt x="723" y="1064"/>
                    </a:lnTo>
                    <a:lnTo>
                      <a:pt x="733" y="1063"/>
                    </a:lnTo>
                    <a:lnTo>
                      <a:pt x="744" y="1061"/>
                    </a:lnTo>
                    <a:lnTo>
                      <a:pt x="749" y="1057"/>
                    </a:lnTo>
                    <a:lnTo>
                      <a:pt x="754" y="1054"/>
                    </a:lnTo>
                    <a:lnTo>
                      <a:pt x="757" y="1049"/>
                    </a:lnTo>
                    <a:lnTo>
                      <a:pt x="761" y="1045"/>
                    </a:lnTo>
                    <a:lnTo>
                      <a:pt x="765" y="1034"/>
                    </a:lnTo>
                    <a:lnTo>
                      <a:pt x="769" y="1024"/>
                    </a:lnTo>
                    <a:lnTo>
                      <a:pt x="775" y="1025"/>
                    </a:lnTo>
                    <a:lnTo>
                      <a:pt x="781" y="1025"/>
                    </a:lnTo>
                    <a:lnTo>
                      <a:pt x="786" y="1025"/>
                    </a:lnTo>
                    <a:lnTo>
                      <a:pt x="791" y="1023"/>
                    </a:lnTo>
                    <a:lnTo>
                      <a:pt x="795" y="1021"/>
                    </a:lnTo>
                    <a:lnTo>
                      <a:pt x="799" y="1017"/>
                    </a:lnTo>
                    <a:lnTo>
                      <a:pt x="802" y="1013"/>
                    </a:lnTo>
                    <a:lnTo>
                      <a:pt x="804" y="1006"/>
                    </a:lnTo>
                    <a:lnTo>
                      <a:pt x="812" y="989"/>
                    </a:lnTo>
                    <a:lnTo>
                      <a:pt x="819" y="968"/>
                    </a:lnTo>
                    <a:lnTo>
                      <a:pt x="827" y="945"/>
                    </a:lnTo>
                    <a:lnTo>
                      <a:pt x="835" y="921"/>
                    </a:lnTo>
                    <a:lnTo>
                      <a:pt x="842" y="895"/>
                    </a:lnTo>
                    <a:lnTo>
                      <a:pt x="850" y="867"/>
                    </a:lnTo>
                    <a:lnTo>
                      <a:pt x="857" y="839"/>
                    </a:lnTo>
                    <a:lnTo>
                      <a:pt x="865" y="810"/>
                    </a:lnTo>
                    <a:lnTo>
                      <a:pt x="871" y="797"/>
                    </a:lnTo>
                    <a:lnTo>
                      <a:pt x="878" y="784"/>
                    </a:lnTo>
                    <a:lnTo>
                      <a:pt x="881" y="779"/>
                    </a:lnTo>
                    <a:lnTo>
                      <a:pt x="885" y="773"/>
                    </a:lnTo>
                    <a:lnTo>
                      <a:pt x="889" y="769"/>
                    </a:lnTo>
                    <a:lnTo>
                      <a:pt x="894" y="765"/>
                    </a:lnTo>
                    <a:lnTo>
                      <a:pt x="899" y="761"/>
                    </a:lnTo>
                    <a:lnTo>
                      <a:pt x="904" y="757"/>
                    </a:lnTo>
                    <a:lnTo>
                      <a:pt x="908" y="755"/>
                    </a:lnTo>
                    <a:lnTo>
                      <a:pt x="914" y="753"/>
                    </a:lnTo>
                    <a:lnTo>
                      <a:pt x="920" y="750"/>
                    </a:lnTo>
                    <a:lnTo>
                      <a:pt x="925" y="749"/>
                    </a:lnTo>
                    <a:lnTo>
                      <a:pt x="932" y="748"/>
                    </a:lnTo>
                    <a:lnTo>
                      <a:pt x="938" y="747"/>
                    </a:lnTo>
                    <a:lnTo>
                      <a:pt x="949" y="745"/>
                    </a:lnTo>
                    <a:lnTo>
                      <a:pt x="957" y="743"/>
                    </a:lnTo>
                    <a:lnTo>
                      <a:pt x="965" y="742"/>
                    </a:lnTo>
                    <a:lnTo>
                      <a:pt x="972" y="741"/>
                    </a:lnTo>
                    <a:lnTo>
                      <a:pt x="977" y="742"/>
                    </a:lnTo>
                    <a:lnTo>
                      <a:pt x="981" y="744"/>
                    </a:lnTo>
                    <a:lnTo>
                      <a:pt x="982" y="745"/>
                    </a:lnTo>
                    <a:lnTo>
                      <a:pt x="983" y="746"/>
                    </a:lnTo>
                    <a:lnTo>
                      <a:pt x="983" y="748"/>
                    </a:lnTo>
                    <a:lnTo>
                      <a:pt x="983" y="749"/>
                    </a:lnTo>
                    <a:lnTo>
                      <a:pt x="985" y="757"/>
                    </a:lnTo>
                    <a:lnTo>
                      <a:pt x="985" y="760"/>
                    </a:lnTo>
                    <a:lnTo>
                      <a:pt x="984" y="761"/>
                    </a:lnTo>
                    <a:lnTo>
                      <a:pt x="983" y="760"/>
                    </a:lnTo>
                    <a:lnTo>
                      <a:pt x="981" y="758"/>
                    </a:lnTo>
                    <a:lnTo>
                      <a:pt x="979" y="757"/>
                    </a:lnTo>
                    <a:lnTo>
                      <a:pt x="977" y="754"/>
                    </a:lnTo>
                    <a:lnTo>
                      <a:pt x="974" y="753"/>
                    </a:lnTo>
                    <a:lnTo>
                      <a:pt x="973" y="754"/>
                    </a:lnTo>
                    <a:lnTo>
                      <a:pt x="972" y="755"/>
                    </a:lnTo>
                    <a:lnTo>
                      <a:pt x="969" y="757"/>
                    </a:lnTo>
                    <a:lnTo>
                      <a:pt x="965" y="758"/>
                    </a:lnTo>
                    <a:lnTo>
                      <a:pt x="962" y="759"/>
                    </a:lnTo>
                    <a:lnTo>
                      <a:pt x="959" y="759"/>
                    </a:lnTo>
                    <a:lnTo>
                      <a:pt x="962" y="762"/>
                    </a:lnTo>
                    <a:lnTo>
                      <a:pt x="964" y="765"/>
                    </a:lnTo>
                    <a:lnTo>
                      <a:pt x="964" y="766"/>
                    </a:lnTo>
                    <a:lnTo>
                      <a:pt x="963" y="767"/>
                    </a:lnTo>
                    <a:lnTo>
                      <a:pt x="962" y="769"/>
                    </a:lnTo>
                    <a:lnTo>
                      <a:pt x="960" y="769"/>
                    </a:lnTo>
                    <a:lnTo>
                      <a:pt x="959" y="780"/>
                    </a:lnTo>
                    <a:lnTo>
                      <a:pt x="957" y="790"/>
                    </a:lnTo>
                    <a:lnTo>
                      <a:pt x="955" y="788"/>
                    </a:lnTo>
                    <a:lnTo>
                      <a:pt x="952" y="786"/>
                    </a:lnTo>
                    <a:lnTo>
                      <a:pt x="949" y="785"/>
                    </a:lnTo>
                    <a:lnTo>
                      <a:pt x="947" y="785"/>
                    </a:lnTo>
                    <a:lnTo>
                      <a:pt x="944" y="785"/>
                    </a:lnTo>
                    <a:lnTo>
                      <a:pt x="942" y="787"/>
                    </a:lnTo>
                    <a:lnTo>
                      <a:pt x="940" y="789"/>
                    </a:lnTo>
                    <a:lnTo>
                      <a:pt x="937" y="792"/>
                    </a:lnTo>
                    <a:lnTo>
                      <a:pt x="938" y="794"/>
                    </a:lnTo>
                    <a:lnTo>
                      <a:pt x="939" y="797"/>
                    </a:lnTo>
                    <a:lnTo>
                      <a:pt x="940" y="798"/>
                    </a:lnTo>
                    <a:lnTo>
                      <a:pt x="942" y="800"/>
                    </a:lnTo>
                    <a:lnTo>
                      <a:pt x="944" y="801"/>
                    </a:lnTo>
                    <a:lnTo>
                      <a:pt x="946" y="801"/>
                    </a:lnTo>
                    <a:lnTo>
                      <a:pt x="949" y="801"/>
                    </a:lnTo>
                    <a:lnTo>
                      <a:pt x="953" y="800"/>
                    </a:lnTo>
                    <a:lnTo>
                      <a:pt x="957" y="802"/>
                    </a:lnTo>
                    <a:lnTo>
                      <a:pt x="961" y="804"/>
                    </a:lnTo>
                    <a:lnTo>
                      <a:pt x="963" y="807"/>
                    </a:lnTo>
                    <a:lnTo>
                      <a:pt x="963" y="811"/>
                    </a:lnTo>
                    <a:lnTo>
                      <a:pt x="955" y="816"/>
                    </a:lnTo>
                    <a:lnTo>
                      <a:pt x="946" y="821"/>
                    </a:lnTo>
                    <a:lnTo>
                      <a:pt x="950" y="824"/>
                    </a:lnTo>
                    <a:lnTo>
                      <a:pt x="954" y="828"/>
                    </a:lnTo>
                    <a:lnTo>
                      <a:pt x="956" y="826"/>
                    </a:lnTo>
                    <a:lnTo>
                      <a:pt x="957" y="823"/>
                    </a:lnTo>
                    <a:lnTo>
                      <a:pt x="959" y="823"/>
                    </a:lnTo>
                    <a:lnTo>
                      <a:pt x="961" y="822"/>
                    </a:lnTo>
                    <a:lnTo>
                      <a:pt x="963" y="822"/>
                    </a:lnTo>
                    <a:lnTo>
                      <a:pt x="964" y="823"/>
                    </a:lnTo>
                    <a:lnTo>
                      <a:pt x="965" y="826"/>
                    </a:lnTo>
                    <a:lnTo>
                      <a:pt x="966" y="830"/>
                    </a:lnTo>
                    <a:lnTo>
                      <a:pt x="964" y="838"/>
                    </a:lnTo>
                    <a:lnTo>
                      <a:pt x="962" y="843"/>
                    </a:lnTo>
                    <a:lnTo>
                      <a:pt x="961" y="847"/>
                    </a:lnTo>
                    <a:lnTo>
                      <a:pt x="962" y="850"/>
                    </a:lnTo>
                    <a:lnTo>
                      <a:pt x="964" y="850"/>
                    </a:lnTo>
                    <a:lnTo>
                      <a:pt x="967" y="849"/>
                    </a:lnTo>
                    <a:lnTo>
                      <a:pt x="971" y="846"/>
                    </a:lnTo>
                    <a:lnTo>
                      <a:pt x="976" y="841"/>
                    </a:lnTo>
                    <a:lnTo>
                      <a:pt x="981" y="832"/>
                    </a:lnTo>
                    <a:lnTo>
                      <a:pt x="986" y="824"/>
                    </a:lnTo>
                    <a:lnTo>
                      <a:pt x="988" y="819"/>
                    </a:lnTo>
                    <a:lnTo>
                      <a:pt x="989" y="815"/>
                    </a:lnTo>
                    <a:lnTo>
                      <a:pt x="989" y="811"/>
                    </a:lnTo>
                    <a:lnTo>
                      <a:pt x="990" y="806"/>
                    </a:lnTo>
                    <a:lnTo>
                      <a:pt x="995" y="804"/>
                    </a:lnTo>
                    <a:lnTo>
                      <a:pt x="999" y="802"/>
                    </a:lnTo>
                    <a:lnTo>
                      <a:pt x="1003" y="798"/>
                    </a:lnTo>
                    <a:lnTo>
                      <a:pt x="1006" y="795"/>
                    </a:lnTo>
                    <a:lnTo>
                      <a:pt x="1008" y="792"/>
                    </a:lnTo>
                    <a:lnTo>
                      <a:pt x="1010" y="787"/>
                    </a:lnTo>
                    <a:lnTo>
                      <a:pt x="1010" y="783"/>
                    </a:lnTo>
                    <a:lnTo>
                      <a:pt x="1009" y="777"/>
                    </a:lnTo>
                    <a:lnTo>
                      <a:pt x="1006" y="770"/>
                    </a:lnTo>
                    <a:lnTo>
                      <a:pt x="1005" y="764"/>
                    </a:lnTo>
                    <a:lnTo>
                      <a:pt x="1006" y="761"/>
                    </a:lnTo>
                    <a:lnTo>
                      <a:pt x="1006" y="758"/>
                    </a:lnTo>
                    <a:lnTo>
                      <a:pt x="1007" y="755"/>
                    </a:lnTo>
                    <a:lnTo>
                      <a:pt x="1010" y="753"/>
                    </a:lnTo>
                    <a:lnTo>
                      <a:pt x="1014" y="746"/>
                    </a:lnTo>
                    <a:lnTo>
                      <a:pt x="1018" y="740"/>
                    </a:lnTo>
                    <a:lnTo>
                      <a:pt x="1022" y="733"/>
                    </a:lnTo>
                    <a:lnTo>
                      <a:pt x="1026" y="727"/>
                    </a:lnTo>
                    <a:lnTo>
                      <a:pt x="1026" y="720"/>
                    </a:lnTo>
                    <a:lnTo>
                      <a:pt x="1025" y="715"/>
                    </a:lnTo>
                    <a:lnTo>
                      <a:pt x="1025" y="709"/>
                    </a:lnTo>
                    <a:lnTo>
                      <a:pt x="1025" y="704"/>
                    </a:lnTo>
                    <a:lnTo>
                      <a:pt x="1026" y="699"/>
                    </a:lnTo>
                    <a:lnTo>
                      <a:pt x="1028" y="694"/>
                    </a:lnTo>
                    <a:lnTo>
                      <a:pt x="1030" y="690"/>
                    </a:lnTo>
                    <a:lnTo>
                      <a:pt x="1032" y="685"/>
                    </a:lnTo>
                    <a:lnTo>
                      <a:pt x="1038" y="678"/>
                    </a:lnTo>
                    <a:lnTo>
                      <a:pt x="1046" y="671"/>
                    </a:lnTo>
                    <a:lnTo>
                      <a:pt x="1055" y="664"/>
                    </a:lnTo>
                    <a:lnTo>
                      <a:pt x="1064" y="658"/>
                    </a:lnTo>
                    <a:lnTo>
                      <a:pt x="1065" y="639"/>
                    </a:lnTo>
                    <a:lnTo>
                      <a:pt x="1067" y="622"/>
                    </a:lnTo>
                    <a:lnTo>
                      <a:pt x="1068" y="605"/>
                    </a:lnTo>
                    <a:lnTo>
                      <a:pt x="1071" y="590"/>
                    </a:lnTo>
                    <a:lnTo>
                      <a:pt x="1072" y="584"/>
                    </a:lnTo>
                    <a:lnTo>
                      <a:pt x="1075" y="577"/>
                    </a:lnTo>
                    <a:lnTo>
                      <a:pt x="1076" y="573"/>
                    </a:lnTo>
                    <a:lnTo>
                      <a:pt x="1079" y="568"/>
                    </a:lnTo>
                    <a:lnTo>
                      <a:pt x="1081" y="564"/>
                    </a:lnTo>
                    <a:lnTo>
                      <a:pt x="1084" y="561"/>
                    </a:lnTo>
                    <a:lnTo>
                      <a:pt x="1087" y="559"/>
                    </a:lnTo>
                    <a:lnTo>
                      <a:pt x="1091" y="557"/>
                    </a:lnTo>
                    <a:lnTo>
                      <a:pt x="1083" y="579"/>
                    </a:lnTo>
                    <a:lnTo>
                      <a:pt x="1075" y="599"/>
                    </a:lnTo>
                    <a:lnTo>
                      <a:pt x="1074" y="608"/>
                    </a:lnTo>
                    <a:lnTo>
                      <a:pt x="1073" y="614"/>
                    </a:lnTo>
                    <a:lnTo>
                      <a:pt x="1074" y="617"/>
                    </a:lnTo>
                    <a:lnTo>
                      <a:pt x="1075" y="619"/>
                    </a:lnTo>
                    <a:lnTo>
                      <a:pt x="1078" y="620"/>
                    </a:lnTo>
                    <a:lnTo>
                      <a:pt x="1080" y="621"/>
                    </a:lnTo>
                    <a:lnTo>
                      <a:pt x="1080" y="626"/>
                    </a:lnTo>
                    <a:lnTo>
                      <a:pt x="1079" y="632"/>
                    </a:lnTo>
                    <a:lnTo>
                      <a:pt x="1078" y="636"/>
                    </a:lnTo>
                    <a:lnTo>
                      <a:pt x="1075" y="640"/>
                    </a:lnTo>
                    <a:lnTo>
                      <a:pt x="1071" y="649"/>
                    </a:lnTo>
                    <a:lnTo>
                      <a:pt x="1068" y="655"/>
                    </a:lnTo>
                    <a:lnTo>
                      <a:pt x="1068" y="657"/>
                    </a:lnTo>
                    <a:lnTo>
                      <a:pt x="1069" y="658"/>
                    </a:lnTo>
                    <a:lnTo>
                      <a:pt x="1070" y="658"/>
                    </a:lnTo>
                    <a:lnTo>
                      <a:pt x="1071" y="658"/>
                    </a:lnTo>
                    <a:lnTo>
                      <a:pt x="1075" y="657"/>
                    </a:lnTo>
                    <a:lnTo>
                      <a:pt x="1082" y="655"/>
                    </a:lnTo>
                    <a:lnTo>
                      <a:pt x="1098" y="668"/>
                    </a:lnTo>
                    <a:lnTo>
                      <a:pt x="1115" y="683"/>
                    </a:lnTo>
                    <a:lnTo>
                      <a:pt x="1124" y="691"/>
                    </a:lnTo>
                    <a:lnTo>
                      <a:pt x="1132" y="699"/>
                    </a:lnTo>
                    <a:lnTo>
                      <a:pt x="1140" y="708"/>
                    </a:lnTo>
                    <a:lnTo>
                      <a:pt x="1148" y="718"/>
                    </a:lnTo>
                    <a:lnTo>
                      <a:pt x="1150" y="717"/>
                    </a:lnTo>
                    <a:lnTo>
                      <a:pt x="1152" y="716"/>
                    </a:lnTo>
                    <a:lnTo>
                      <a:pt x="1160" y="726"/>
                    </a:lnTo>
                    <a:lnTo>
                      <a:pt x="1167" y="736"/>
                    </a:lnTo>
                    <a:lnTo>
                      <a:pt x="1178" y="741"/>
                    </a:lnTo>
                    <a:lnTo>
                      <a:pt x="1189" y="748"/>
                    </a:lnTo>
                    <a:lnTo>
                      <a:pt x="1199" y="753"/>
                    </a:lnTo>
                    <a:lnTo>
                      <a:pt x="1210" y="760"/>
                    </a:lnTo>
                    <a:lnTo>
                      <a:pt x="1216" y="760"/>
                    </a:lnTo>
                    <a:lnTo>
                      <a:pt x="1222" y="759"/>
                    </a:lnTo>
                    <a:lnTo>
                      <a:pt x="1226" y="758"/>
                    </a:lnTo>
                    <a:lnTo>
                      <a:pt x="1231" y="757"/>
                    </a:lnTo>
                    <a:lnTo>
                      <a:pt x="1235" y="754"/>
                    </a:lnTo>
                    <a:lnTo>
                      <a:pt x="1239" y="752"/>
                    </a:lnTo>
                    <a:lnTo>
                      <a:pt x="1242" y="749"/>
                    </a:lnTo>
                    <a:lnTo>
                      <a:pt x="1246" y="746"/>
                    </a:lnTo>
                    <a:lnTo>
                      <a:pt x="1253" y="750"/>
                    </a:lnTo>
                    <a:lnTo>
                      <a:pt x="1259" y="754"/>
                    </a:lnTo>
                    <a:lnTo>
                      <a:pt x="1267" y="758"/>
                    </a:lnTo>
                    <a:lnTo>
                      <a:pt x="1274" y="761"/>
                    </a:lnTo>
                    <a:lnTo>
                      <a:pt x="1277" y="762"/>
                    </a:lnTo>
                    <a:lnTo>
                      <a:pt x="1279" y="762"/>
                    </a:lnTo>
                    <a:lnTo>
                      <a:pt x="1281" y="762"/>
                    </a:lnTo>
                    <a:lnTo>
                      <a:pt x="1283" y="761"/>
                    </a:lnTo>
                    <a:lnTo>
                      <a:pt x="1285" y="759"/>
                    </a:lnTo>
                    <a:lnTo>
                      <a:pt x="1287" y="756"/>
                    </a:lnTo>
                    <a:lnTo>
                      <a:pt x="1283" y="726"/>
                    </a:lnTo>
                    <a:lnTo>
                      <a:pt x="1279" y="707"/>
                    </a:lnTo>
                    <a:lnTo>
                      <a:pt x="1278" y="700"/>
                    </a:lnTo>
                    <a:lnTo>
                      <a:pt x="1276" y="696"/>
                    </a:lnTo>
                    <a:lnTo>
                      <a:pt x="1274" y="694"/>
                    </a:lnTo>
                    <a:lnTo>
                      <a:pt x="1272" y="693"/>
                    </a:lnTo>
                    <a:lnTo>
                      <a:pt x="1268" y="693"/>
                    </a:lnTo>
                    <a:lnTo>
                      <a:pt x="1264" y="692"/>
                    </a:lnTo>
                    <a:lnTo>
                      <a:pt x="1261" y="690"/>
                    </a:lnTo>
                    <a:lnTo>
                      <a:pt x="1259" y="688"/>
                    </a:lnTo>
                    <a:lnTo>
                      <a:pt x="1253" y="680"/>
                    </a:lnTo>
                    <a:lnTo>
                      <a:pt x="1247" y="672"/>
                    </a:lnTo>
                    <a:lnTo>
                      <a:pt x="1238" y="671"/>
                    </a:lnTo>
                    <a:lnTo>
                      <a:pt x="1228" y="667"/>
                    </a:lnTo>
                    <a:lnTo>
                      <a:pt x="1223" y="664"/>
                    </a:lnTo>
                    <a:lnTo>
                      <a:pt x="1218" y="660"/>
                    </a:lnTo>
                    <a:lnTo>
                      <a:pt x="1214" y="656"/>
                    </a:lnTo>
                    <a:lnTo>
                      <a:pt x="1209" y="651"/>
                    </a:lnTo>
                    <a:lnTo>
                      <a:pt x="1199" y="645"/>
                    </a:lnTo>
                    <a:lnTo>
                      <a:pt x="1189" y="638"/>
                    </a:lnTo>
                    <a:lnTo>
                      <a:pt x="1179" y="631"/>
                    </a:lnTo>
                    <a:lnTo>
                      <a:pt x="1169" y="625"/>
                    </a:lnTo>
                    <a:lnTo>
                      <a:pt x="1161" y="622"/>
                    </a:lnTo>
                    <a:lnTo>
                      <a:pt x="1154" y="619"/>
                    </a:lnTo>
                    <a:lnTo>
                      <a:pt x="1148" y="616"/>
                    </a:lnTo>
                    <a:lnTo>
                      <a:pt x="1142" y="611"/>
                    </a:lnTo>
                    <a:lnTo>
                      <a:pt x="1136" y="606"/>
                    </a:lnTo>
                    <a:lnTo>
                      <a:pt x="1131" y="601"/>
                    </a:lnTo>
                    <a:lnTo>
                      <a:pt x="1126" y="595"/>
                    </a:lnTo>
                    <a:lnTo>
                      <a:pt x="1121" y="588"/>
                    </a:lnTo>
                    <a:lnTo>
                      <a:pt x="1116" y="585"/>
                    </a:lnTo>
                    <a:lnTo>
                      <a:pt x="1110" y="581"/>
                    </a:lnTo>
                    <a:lnTo>
                      <a:pt x="1106" y="577"/>
                    </a:lnTo>
                    <a:lnTo>
                      <a:pt x="1104" y="573"/>
                    </a:lnTo>
                    <a:lnTo>
                      <a:pt x="1104" y="566"/>
                    </a:lnTo>
                    <a:lnTo>
                      <a:pt x="1104" y="559"/>
                    </a:lnTo>
                    <a:lnTo>
                      <a:pt x="1090" y="540"/>
                    </a:lnTo>
                    <a:lnTo>
                      <a:pt x="1075" y="521"/>
                    </a:lnTo>
                    <a:lnTo>
                      <a:pt x="1061" y="504"/>
                    </a:lnTo>
                    <a:lnTo>
                      <a:pt x="1046" y="489"/>
                    </a:lnTo>
                    <a:lnTo>
                      <a:pt x="1033" y="475"/>
                    </a:lnTo>
                    <a:lnTo>
                      <a:pt x="1018" y="463"/>
                    </a:lnTo>
                    <a:lnTo>
                      <a:pt x="1005" y="451"/>
                    </a:lnTo>
                    <a:lnTo>
                      <a:pt x="991" y="440"/>
                    </a:lnTo>
                    <a:lnTo>
                      <a:pt x="986" y="438"/>
                    </a:lnTo>
                    <a:lnTo>
                      <a:pt x="982" y="435"/>
                    </a:lnTo>
                    <a:lnTo>
                      <a:pt x="977" y="434"/>
                    </a:lnTo>
                    <a:lnTo>
                      <a:pt x="971" y="432"/>
                    </a:lnTo>
                    <a:lnTo>
                      <a:pt x="958" y="430"/>
                    </a:lnTo>
                    <a:lnTo>
                      <a:pt x="944" y="430"/>
                    </a:lnTo>
                    <a:lnTo>
                      <a:pt x="940" y="430"/>
                    </a:lnTo>
                    <a:lnTo>
                      <a:pt x="936" y="430"/>
                    </a:lnTo>
                    <a:lnTo>
                      <a:pt x="933" y="427"/>
                    </a:lnTo>
                    <a:lnTo>
                      <a:pt x="932" y="425"/>
                    </a:lnTo>
                    <a:lnTo>
                      <a:pt x="925" y="424"/>
                    </a:lnTo>
                    <a:lnTo>
                      <a:pt x="920" y="424"/>
                    </a:lnTo>
                    <a:lnTo>
                      <a:pt x="916" y="425"/>
                    </a:lnTo>
                    <a:lnTo>
                      <a:pt x="912" y="426"/>
                    </a:lnTo>
                    <a:lnTo>
                      <a:pt x="907" y="430"/>
                    </a:lnTo>
                    <a:lnTo>
                      <a:pt x="902" y="435"/>
                    </a:lnTo>
                    <a:lnTo>
                      <a:pt x="905" y="435"/>
                    </a:lnTo>
                    <a:lnTo>
                      <a:pt x="908" y="435"/>
                    </a:lnTo>
                    <a:lnTo>
                      <a:pt x="906" y="441"/>
                    </a:lnTo>
                    <a:lnTo>
                      <a:pt x="904" y="447"/>
                    </a:lnTo>
                    <a:lnTo>
                      <a:pt x="908" y="450"/>
                    </a:lnTo>
                    <a:lnTo>
                      <a:pt x="912" y="453"/>
                    </a:lnTo>
                    <a:lnTo>
                      <a:pt x="909" y="451"/>
                    </a:lnTo>
                    <a:lnTo>
                      <a:pt x="908" y="450"/>
                    </a:lnTo>
                    <a:lnTo>
                      <a:pt x="908" y="448"/>
                    </a:lnTo>
                    <a:lnTo>
                      <a:pt x="907" y="446"/>
                    </a:lnTo>
                    <a:lnTo>
                      <a:pt x="907" y="444"/>
                    </a:lnTo>
                    <a:lnTo>
                      <a:pt x="908" y="443"/>
                    </a:lnTo>
                    <a:lnTo>
                      <a:pt x="908" y="440"/>
                    </a:lnTo>
                    <a:lnTo>
                      <a:pt x="910" y="439"/>
                    </a:lnTo>
                    <a:lnTo>
                      <a:pt x="912" y="436"/>
                    </a:lnTo>
                    <a:lnTo>
                      <a:pt x="913" y="435"/>
                    </a:lnTo>
                    <a:lnTo>
                      <a:pt x="916" y="445"/>
                    </a:lnTo>
                    <a:lnTo>
                      <a:pt x="917" y="455"/>
                    </a:lnTo>
                    <a:lnTo>
                      <a:pt x="920" y="455"/>
                    </a:lnTo>
                    <a:lnTo>
                      <a:pt x="924" y="453"/>
                    </a:lnTo>
                    <a:lnTo>
                      <a:pt x="927" y="455"/>
                    </a:lnTo>
                    <a:lnTo>
                      <a:pt x="930" y="458"/>
                    </a:lnTo>
                    <a:lnTo>
                      <a:pt x="926" y="461"/>
                    </a:lnTo>
                    <a:lnTo>
                      <a:pt x="923" y="463"/>
                    </a:lnTo>
                    <a:lnTo>
                      <a:pt x="920" y="464"/>
                    </a:lnTo>
                    <a:lnTo>
                      <a:pt x="919" y="465"/>
                    </a:lnTo>
                    <a:lnTo>
                      <a:pt x="916" y="465"/>
                    </a:lnTo>
                    <a:lnTo>
                      <a:pt x="914" y="464"/>
                    </a:lnTo>
                    <a:lnTo>
                      <a:pt x="911" y="463"/>
                    </a:lnTo>
                    <a:lnTo>
                      <a:pt x="908" y="462"/>
                    </a:lnTo>
                    <a:lnTo>
                      <a:pt x="904" y="460"/>
                    </a:lnTo>
                    <a:lnTo>
                      <a:pt x="900" y="457"/>
                    </a:lnTo>
                    <a:lnTo>
                      <a:pt x="891" y="448"/>
                    </a:lnTo>
                    <a:lnTo>
                      <a:pt x="881" y="435"/>
                    </a:lnTo>
                    <a:lnTo>
                      <a:pt x="870" y="424"/>
                    </a:lnTo>
                    <a:lnTo>
                      <a:pt x="860" y="412"/>
                    </a:lnTo>
                    <a:lnTo>
                      <a:pt x="851" y="399"/>
                    </a:lnTo>
                    <a:lnTo>
                      <a:pt x="842" y="386"/>
                    </a:lnTo>
                    <a:lnTo>
                      <a:pt x="835" y="373"/>
                    </a:lnTo>
                    <a:lnTo>
                      <a:pt x="828" y="358"/>
                    </a:lnTo>
                    <a:lnTo>
                      <a:pt x="822" y="344"/>
                    </a:lnTo>
                    <a:lnTo>
                      <a:pt x="815" y="329"/>
                    </a:lnTo>
                    <a:lnTo>
                      <a:pt x="804" y="299"/>
                    </a:lnTo>
                    <a:lnTo>
                      <a:pt x="794" y="267"/>
                    </a:lnTo>
                    <a:lnTo>
                      <a:pt x="785" y="235"/>
                    </a:lnTo>
                    <a:lnTo>
                      <a:pt x="775" y="202"/>
                    </a:lnTo>
                    <a:lnTo>
                      <a:pt x="774" y="198"/>
                    </a:lnTo>
                    <a:lnTo>
                      <a:pt x="772" y="193"/>
                    </a:lnTo>
                    <a:lnTo>
                      <a:pt x="768" y="188"/>
                    </a:lnTo>
                    <a:lnTo>
                      <a:pt x="763" y="182"/>
                    </a:lnTo>
                    <a:lnTo>
                      <a:pt x="751" y="169"/>
                    </a:lnTo>
                    <a:lnTo>
                      <a:pt x="736" y="157"/>
                    </a:lnTo>
                    <a:lnTo>
                      <a:pt x="735" y="156"/>
                    </a:lnTo>
                    <a:lnTo>
                      <a:pt x="735" y="155"/>
                    </a:lnTo>
                    <a:lnTo>
                      <a:pt x="749" y="165"/>
                    </a:lnTo>
                    <a:lnTo>
                      <a:pt x="765" y="174"/>
                    </a:lnTo>
                    <a:lnTo>
                      <a:pt x="779" y="184"/>
                    </a:lnTo>
                    <a:lnTo>
                      <a:pt x="793" y="194"/>
                    </a:lnTo>
                    <a:lnTo>
                      <a:pt x="801" y="198"/>
                    </a:lnTo>
                    <a:lnTo>
                      <a:pt x="809" y="202"/>
                    </a:lnTo>
                    <a:lnTo>
                      <a:pt x="817" y="206"/>
                    </a:lnTo>
                    <a:lnTo>
                      <a:pt x="826" y="209"/>
                    </a:lnTo>
                    <a:lnTo>
                      <a:pt x="834" y="211"/>
                    </a:lnTo>
                    <a:lnTo>
                      <a:pt x="844" y="214"/>
                    </a:lnTo>
                    <a:lnTo>
                      <a:pt x="854" y="215"/>
                    </a:lnTo>
                    <a:lnTo>
                      <a:pt x="864" y="217"/>
                    </a:lnTo>
                    <a:lnTo>
                      <a:pt x="875" y="218"/>
                    </a:lnTo>
                    <a:lnTo>
                      <a:pt x="886" y="218"/>
                    </a:lnTo>
                    <a:lnTo>
                      <a:pt x="897" y="218"/>
                    </a:lnTo>
                    <a:lnTo>
                      <a:pt x="909" y="217"/>
                    </a:lnTo>
                    <a:lnTo>
                      <a:pt x="921" y="215"/>
                    </a:lnTo>
                    <a:lnTo>
                      <a:pt x="934" y="213"/>
                    </a:lnTo>
                    <a:lnTo>
                      <a:pt x="948" y="210"/>
                    </a:lnTo>
                    <a:lnTo>
                      <a:pt x="961" y="207"/>
                    </a:lnTo>
                    <a:lnTo>
                      <a:pt x="970" y="198"/>
                    </a:lnTo>
                    <a:lnTo>
                      <a:pt x="978" y="190"/>
                    </a:lnTo>
                    <a:lnTo>
                      <a:pt x="985" y="182"/>
                    </a:lnTo>
                    <a:lnTo>
                      <a:pt x="992" y="177"/>
                    </a:lnTo>
                    <a:lnTo>
                      <a:pt x="998" y="173"/>
                    </a:lnTo>
                    <a:lnTo>
                      <a:pt x="1004" y="169"/>
                    </a:lnTo>
                    <a:lnTo>
                      <a:pt x="1009" y="166"/>
                    </a:lnTo>
                    <a:lnTo>
                      <a:pt x="1014" y="165"/>
                    </a:lnTo>
                    <a:lnTo>
                      <a:pt x="1031" y="162"/>
                    </a:lnTo>
                    <a:lnTo>
                      <a:pt x="1048" y="161"/>
                    </a:lnTo>
                    <a:lnTo>
                      <a:pt x="1055" y="161"/>
                    </a:lnTo>
                    <a:lnTo>
                      <a:pt x="1063" y="158"/>
                    </a:lnTo>
                    <a:lnTo>
                      <a:pt x="1071" y="155"/>
                    </a:lnTo>
                    <a:lnTo>
                      <a:pt x="1078" y="150"/>
                    </a:lnTo>
                    <a:lnTo>
                      <a:pt x="1085" y="145"/>
                    </a:lnTo>
                    <a:lnTo>
                      <a:pt x="1092" y="137"/>
                    </a:lnTo>
                    <a:lnTo>
                      <a:pt x="1100" y="131"/>
                    </a:lnTo>
                    <a:lnTo>
                      <a:pt x="1108" y="123"/>
                    </a:lnTo>
                    <a:lnTo>
                      <a:pt x="1108" y="132"/>
                    </a:lnTo>
                    <a:lnTo>
                      <a:pt x="1108" y="141"/>
                    </a:lnTo>
                    <a:lnTo>
                      <a:pt x="1108" y="149"/>
                    </a:lnTo>
                    <a:lnTo>
                      <a:pt x="1109" y="158"/>
                    </a:lnTo>
                    <a:lnTo>
                      <a:pt x="1112" y="167"/>
                    </a:lnTo>
                    <a:lnTo>
                      <a:pt x="1116" y="175"/>
                    </a:lnTo>
                    <a:lnTo>
                      <a:pt x="1118" y="179"/>
                    </a:lnTo>
                    <a:lnTo>
                      <a:pt x="1121" y="183"/>
                    </a:lnTo>
                    <a:lnTo>
                      <a:pt x="1124" y="187"/>
                    </a:lnTo>
                    <a:lnTo>
                      <a:pt x="1128" y="191"/>
                    </a:lnTo>
                    <a:lnTo>
                      <a:pt x="1146" y="196"/>
                    </a:lnTo>
                    <a:lnTo>
                      <a:pt x="1164" y="202"/>
                    </a:lnTo>
                    <a:lnTo>
                      <a:pt x="1186" y="207"/>
                    </a:lnTo>
                    <a:lnTo>
                      <a:pt x="1215" y="213"/>
                    </a:lnTo>
                    <a:lnTo>
                      <a:pt x="1224" y="214"/>
                    </a:lnTo>
                    <a:lnTo>
                      <a:pt x="1234" y="214"/>
                    </a:lnTo>
                    <a:lnTo>
                      <a:pt x="1239" y="213"/>
                    </a:lnTo>
                    <a:lnTo>
                      <a:pt x="1244" y="211"/>
                    </a:lnTo>
                    <a:lnTo>
                      <a:pt x="1250" y="208"/>
                    </a:lnTo>
                    <a:lnTo>
                      <a:pt x="1256" y="203"/>
                    </a:lnTo>
                    <a:lnTo>
                      <a:pt x="1259" y="200"/>
                    </a:lnTo>
                    <a:lnTo>
                      <a:pt x="1263" y="198"/>
                    </a:lnTo>
                    <a:lnTo>
                      <a:pt x="1268" y="197"/>
                    </a:lnTo>
                    <a:lnTo>
                      <a:pt x="1273" y="196"/>
                    </a:lnTo>
                    <a:lnTo>
                      <a:pt x="1283" y="195"/>
                    </a:lnTo>
                    <a:lnTo>
                      <a:pt x="1296" y="195"/>
                    </a:lnTo>
                    <a:lnTo>
                      <a:pt x="1299" y="190"/>
                    </a:lnTo>
                    <a:lnTo>
                      <a:pt x="1300" y="186"/>
                    </a:lnTo>
                    <a:lnTo>
                      <a:pt x="1302" y="181"/>
                    </a:lnTo>
                    <a:lnTo>
                      <a:pt x="1303" y="176"/>
                    </a:lnTo>
                    <a:lnTo>
                      <a:pt x="1303" y="172"/>
                    </a:lnTo>
                    <a:lnTo>
                      <a:pt x="1303" y="168"/>
                    </a:lnTo>
                    <a:lnTo>
                      <a:pt x="1302" y="164"/>
                    </a:lnTo>
                    <a:lnTo>
                      <a:pt x="1300" y="160"/>
                    </a:lnTo>
                    <a:lnTo>
                      <a:pt x="1297" y="153"/>
                    </a:lnTo>
                    <a:lnTo>
                      <a:pt x="1292" y="147"/>
                    </a:lnTo>
                    <a:lnTo>
                      <a:pt x="1286" y="141"/>
                    </a:lnTo>
                    <a:lnTo>
                      <a:pt x="1279" y="136"/>
                    </a:lnTo>
                    <a:lnTo>
                      <a:pt x="1273" y="134"/>
                    </a:lnTo>
                    <a:lnTo>
                      <a:pt x="1265" y="131"/>
                    </a:lnTo>
                    <a:lnTo>
                      <a:pt x="1255" y="124"/>
                    </a:lnTo>
                    <a:lnTo>
                      <a:pt x="1242" y="114"/>
                    </a:lnTo>
                    <a:lnTo>
                      <a:pt x="1237" y="116"/>
                    </a:lnTo>
                    <a:lnTo>
                      <a:pt x="1232" y="116"/>
                    </a:lnTo>
                    <a:lnTo>
                      <a:pt x="1228" y="117"/>
                    </a:lnTo>
                    <a:lnTo>
                      <a:pt x="1224" y="117"/>
                    </a:lnTo>
                    <a:lnTo>
                      <a:pt x="1221" y="116"/>
                    </a:lnTo>
                    <a:lnTo>
                      <a:pt x="1218" y="116"/>
                    </a:lnTo>
                    <a:lnTo>
                      <a:pt x="1215" y="113"/>
                    </a:lnTo>
                    <a:lnTo>
                      <a:pt x="1214" y="111"/>
                    </a:lnTo>
                    <a:lnTo>
                      <a:pt x="1210" y="109"/>
                    </a:lnTo>
                    <a:lnTo>
                      <a:pt x="1205" y="108"/>
                    </a:lnTo>
                    <a:lnTo>
                      <a:pt x="1200" y="109"/>
                    </a:lnTo>
                    <a:lnTo>
                      <a:pt x="1196" y="111"/>
                    </a:lnTo>
                    <a:lnTo>
                      <a:pt x="1189" y="112"/>
                    </a:lnTo>
                    <a:lnTo>
                      <a:pt x="1183" y="113"/>
                    </a:lnTo>
                    <a:lnTo>
                      <a:pt x="1179" y="114"/>
                    </a:lnTo>
                    <a:lnTo>
                      <a:pt x="1177" y="116"/>
                    </a:lnTo>
                    <a:lnTo>
                      <a:pt x="1175" y="119"/>
                    </a:lnTo>
                    <a:lnTo>
                      <a:pt x="1173" y="121"/>
                    </a:lnTo>
                    <a:lnTo>
                      <a:pt x="1173" y="125"/>
                    </a:lnTo>
                    <a:lnTo>
                      <a:pt x="1173" y="128"/>
                    </a:lnTo>
                    <a:lnTo>
                      <a:pt x="1173" y="136"/>
                    </a:lnTo>
                    <a:lnTo>
                      <a:pt x="1177" y="145"/>
                    </a:lnTo>
                    <a:lnTo>
                      <a:pt x="1174" y="143"/>
                    </a:lnTo>
                    <a:lnTo>
                      <a:pt x="1173" y="141"/>
                    </a:lnTo>
                    <a:lnTo>
                      <a:pt x="1171" y="138"/>
                    </a:lnTo>
                    <a:lnTo>
                      <a:pt x="1170" y="134"/>
                    </a:lnTo>
                    <a:lnTo>
                      <a:pt x="1170" y="129"/>
                    </a:lnTo>
                    <a:lnTo>
                      <a:pt x="1170" y="124"/>
                    </a:lnTo>
                    <a:lnTo>
                      <a:pt x="1171" y="116"/>
                    </a:lnTo>
                    <a:lnTo>
                      <a:pt x="1173" y="108"/>
                    </a:lnTo>
                    <a:lnTo>
                      <a:pt x="1176" y="93"/>
                    </a:lnTo>
                    <a:lnTo>
                      <a:pt x="1179" y="80"/>
                    </a:lnTo>
                    <a:lnTo>
                      <a:pt x="1182" y="68"/>
                    </a:lnTo>
                    <a:lnTo>
                      <a:pt x="1185" y="58"/>
                    </a:lnTo>
                    <a:lnTo>
                      <a:pt x="1189" y="49"/>
                    </a:lnTo>
                    <a:lnTo>
                      <a:pt x="1193" y="42"/>
                    </a:lnTo>
                    <a:lnTo>
                      <a:pt x="1197" y="35"/>
                    </a:lnTo>
                    <a:lnTo>
                      <a:pt x="1201" y="29"/>
                    </a:lnTo>
                    <a:lnTo>
                      <a:pt x="1206" y="24"/>
                    </a:lnTo>
                    <a:lnTo>
                      <a:pt x="1210" y="19"/>
                    </a:lnTo>
                    <a:lnTo>
                      <a:pt x="1214" y="16"/>
                    </a:lnTo>
                    <a:lnTo>
                      <a:pt x="1219" y="12"/>
                    </a:lnTo>
                    <a:lnTo>
                      <a:pt x="1228" y="6"/>
                    </a:lnTo>
                    <a:lnTo>
                      <a:pt x="1238" y="0"/>
                    </a:lnTo>
                    <a:lnTo>
                      <a:pt x="1245" y="2"/>
                    </a:lnTo>
                    <a:lnTo>
                      <a:pt x="1252" y="7"/>
                    </a:lnTo>
                    <a:lnTo>
                      <a:pt x="1259" y="13"/>
                    </a:lnTo>
                    <a:lnTo>
                      <a:pt x="1267" y="20"/>
                    </a:lnTo>
                    <a:lnTo>
                      <a:pt x="1276" y="19"/>
                    </a:lnTo>
                    <a:lnTo>
                      <a:pt x="1287" y="18"/>
                    </a:lnTo>
                    <a:lnTo>
                      <a:pt x="1297" y="15"/>
                    </a:lnTo>
                    <a:lnTo>
                      <a:pt x="1308" y="11"/>
                    </a:lnTo>
                    <a:lnTo>
                      <a:pt x="1312" y="8"/>
                    </a:lnTo>
                    <a:lnTo>
                      <a:pt x="1318" y="6"/>
                    </a:lnTo>
                    <a:lnTo>
                      <a:pt x="1323" y="5"/>
                    </a:lnTo>
                    <a:lnTo>
                      <a:pt x="1328" y="5"/>
                    </a:lnTo>
                    <a:lnTo>
                      <a:pt x="1335" y="4"/>
                    </a:lnTo>
                    <a:lnTo>
                      <a:pt x="1341" y="5"/>
                    </a:lnTo>
                    <a:lnTo>
                      <a:pt x="1348" y="6"/>
                    </a:lnTo>
                    <a:lnTo>
                      <a:pt x="1355" y="6"/>
                    </a:lnTo>
                    <a:lnTo>
                      <a:pt x="1355" y="17"/>
                    </a:lnTo>
                    <a:lnTo>
                      <a:pt x="1355" y="27"/>
                    </a:lnTo>
                    <a:lnTo>
                      <a:pt x="1355" y="37"/>
                    </a:lnTo>
                    <a:lnTo>
                      <a:pt x="1355" y="47"/>
                    </a:lnTo>
                    <a:lnTo>
                      <a:pt x="1370" y="46"/>
                    </a:lnTo>
                    <a:lnTo>
                      <a:pt x="1385" y="44"/>
                    </a:lnTo>
                    <a:lnTo>
                      <a:pt x="1392" y="44"/>
                    </a:lnTo>
                    <a:lnTo>
                      <a:pt x="1398" y="44"/>
                    </a:lnTo>
                    <a:lnTo>
                      <a:pt x="1404" y="45"/>
                    </a:lnTo>
                    <a:lnTo>
                      <a:pt x="1410" y="47"/>
                    </a:lnTo>
                    <a:lnTo>
                      <a:pt x="1422" y="47"/>
                    </a:lnTo>
                    <a:lnTo>
                      <a:pt x="1435" y="48"/>
                    </a:lnTo>
                    <a:lnTo>
                      <a:pt x="1447" y="48"/>
                    </a:lnTo>
                    <a:lnTo>
                      <a:pt x="1460" y="49"/>
                    </a:lnTo>
                    <a:lnTo>
                      <a:pt x="1466" y="47"/>
                    </a:lnTo>
                    <a:lnTo>
                      <a:pt x="1471" y="45"/>
                    </a:lnTo>
                    <a:lnTo>
                      <a:pt x="1471" y="39"/>
                    </a:lnTo>
                    <a:lnTo>
                      <a:pt x="1470" y="34"/>
                    </a:lnTo>
                    <a:lnTo>
                      <a:pt x="1480" y="34"/>
                    </a:lnTo>
                    <a:lnTo>
                      <a:pt x="1491" y="34"/>
                    </a:lnTo>
                    <a:lnTo>
                      <a:pt x="1501" y="35"/>
                    </a:lnTo>
                    <a:lnTo>
                      <a:pt x="1512" y="35"/>
                    </a:lnTo>
                    <a:lnTo>
                      <a:pt x="1512" y="42"/>
                    </a:lnTo>
                    <a:lnTo>
                      <a:pt x="1512" y="49"/>
                    </a:lnTo>
                    <a:lnTo>
                      <a:pt x="1500" y="48"/>
                    </a:lnTo>
                    <a:lnTo>
                      <a:pt x="1488" y="47"/>
                    </a:lnTo>
                    <a:lnTo>
                      <a:pt x="1488" y="55"/>
                    </a:lnTo>
                    <a:lnTo>
                      <a:pt x="1487" y="62"/>
                    </a:lnTo>
                    <a:lnTo>
                      <a:pt x="1487" y="69"/>
                    </a:lnTo>
                    <a:lnTo>
                      <a:pt x="1487" y="76"/>
                    </a:lnTo>
                    <a:lnTo>
                      <a:pt x="1488" y="77"/>
                    </a:lnTo>
                    <a:lnTo>
                      <a:pt x="1490" y="77"/>
                    </a:lnTo>
                    <a:lnTo>
                      <a:pt x="1491" y="79"/>
                    </a:lnTo>
                    <a:lnTo>
                      <a:pt x="1491" y="80"/>
                    </a:lnTo>
                    <a:lnTo>
                      <a:pt x="1492" y="84"/>
                    </a:lnTo>
                    <a:lnTo>
                      <a:pt x="1492" y="88"/>
                    </a:lnTo>
                    <a:lnTo>
                      <a:pt x="1491" y="92"/>
                    </a:lnTo>
                    <a:lnTo>
                      <a:pt x="1490" y="95"/>
                    </a:lnTo>
                    <a:lnTo>
                      <a:pt x="1489" y="96"/>
                    </a:lnTo>
                    <a:lnTo>
                      <a:pt x="1488" y="97"/>
                    </a:lnTo>
                    <a:lnTo>
                      <a:pt x="1487" y="98"/>
                    </a:lnTo>
                    <a:lnTo>
                      <a:pt x="1485" y="98"/>
                    </a:lnTo>
                    <a:lnTo>
                      <a:pt x="1487" y="104"/>
                    </a:lnTo>
                    <a:lnTo>
                      <a:pt x="1489" y="110"/>
                    </a:lnTo>
                    <a:lnTo>
                      <a:pt x="1489" y="121"/>
                    </a:lnTo>
                    <a:lnTo>
                      <a:pt x="1488" y="133"/>
                    </a:lnTo>
                    <a:lnTo>
                      <a:pt x="1480" y="134"/>
                    </a:lnTo>
                    <a:lnTo>
                      <a:pt x="1472" y="134"/>
                    </a:lnTo>
                    <a:lnTo>
                      <a:pt x="1471" y="145"/>
                    </a:lnTo>
                    <a:lnTo>
                      <a:pt x="1471" y="156"/>
                    </a:lnTo>
                    <a:lnTo>
                      <a:pt x="1471" y="166"/>
                    </a:lnTo>
                    <a:lnTo>
                      <a:pt x="1470" y="177"/>
                    </a:lnTo>
                    <a:lnTo>
                      <a:pt x="1470" y="186"/>
                    </a:lnTo>
                    <a:lnTo>
                      <a:pt x="1469" y="194"/>
                    </a:lnTo>
                    <a:lnTo>
                      <a:pt x="1471" y="198"/>
                    </a:lnTo>
                    <a:lnTo>
                      <a:pt x="1471" y="202"/>
                    </a:lnTo>
                    <a:lnTo>
                      <a:pt x="1471" y="217"/>
                    </a:lnTo>
                    <a:lnTo>
                      <a:pt x="1471" y="231"/>
                    </a:lnTo>
                    <a:lnTo>
                      <a:pt x="1471" y="246"/>
                    </a:lnTo>
                    <a:lnTo>
                      <a:pt x="1471" y="261"/>
                    </a:lnTo>
                    <a:lnTo>
                      <a:pt x="1471" y="263"/>
                    </a:lnTo>
                    <a:lnTo>
                      <a:pt x="1470" y="267"/>
                    </a:lnTo>
                    <a:lnTo>
                      <a:pt x="1474" y="267"/>
                    </a:lnTo>
                    <a:lnTo>
                      <a:pt x="1475" y="270"/>
                    </a:lnTo>
                    <a:lnTo>
                      <a:pt x="1475" y="272"/>
                    </a:lnTo>
                    <a:lnTo>
                      <a:pt x="1474" y="275"/>
                    </a:lnTo>
                    <a:lnTo>
                      <a:pt x="1472" y="278"/>
                    </a:lnTo>
                    <a:lnTo>
                      <a:pt x="1471" y="280"/>
                    </a:lnTo>
                    <a:lnTo>
                      <a:pt x="1481" y="284"/>
                    </a:lnTo>
                    <a:lnTo>
                      <a:pt x="1491" y="287"/>
                    </a:lnTo>
                    <a:lnTo>
                      <a:pt x="1491" y="276"/>
                    </a:lnTo>
                    <a:lnTo>
                      <a:pt x="1491" y="266"/>
                    </a:lnTo>
                    <a:lnTo>
                      <a:pt x="1491" y="255"/>
                    </a:lnTo>
                    <a:lnTo>
                      <a:pt x="1491" y="244"/>
                    </a:lnTo>
                    <a:lnTo>
                      <a:pt x="1491" y="233"/>
                    </a:lnTo>
                    <a:lnTo>
                      <a:pt x="1491" y="222"/>
                    </a:lnTo>
                    <a:lnTo>
                      <a:pt x="1500" y="227"/>
                    </a:lnTo>
                    <a:lnTo>
                      <a:pt x="1510" y="231"/>
                    </a:lnTo>
                    <a:lnTo>
                      <a:pt x="1516" y="225"/>
                    </a:lnTo>
                    <a:lnTo>
                      <a:pt x="1522" y="221"/>
                    </a:lnTo>
                    <a:lnTo>
                      <a:pt x="1524" y="220"/>
                    </a:lnTo>
                    <a:lnTo>
                      <a:pt x="1527" y="220"/>
                    </a:lnTo>
                    <a:lnTo>
                      <a:pt x="1528" y="220"/>
                    </a:lnTo>
                    <a:lnTo>
                      <a:pt x="1530" y="221"/>
                    </a:lnTo>
                    <a:lnTo>
                      <a:pt x="1536" y="226"/>
                    </a:lnTo>
                    <a:lnTo>
                      <a:pt x="1541" y="232"/>
                    </a:lnTo>
                    <a:lnTo>
                      <a:pt x="1544" y="234"/>
                    </a:lnTo>
                    <a:lnTo>
                      <a:pt x="1546" y="234"/>
                    </a:lnTo>
                    <a:lnTo>
                      <a:pt x="1548" y="234"/>
                    </a:lnTo>
                    <a:lnTo>
                      <a:pt x="1551" y="234"/>
                    </a:lnTo>
                    <a:lnTo>
                      <a:pt x="1552" y="233"/>
                    </a:lnTo>
                    <a:lnTo>
                      <a:pt x="1554" y="231"/>
                    </a:lnTo>
                    <a:lnTo>
                      <a:pt x="1556" y="230"/>
                    </a:lnTo>
                    <a:lnTo>
                      <a:pt x="1557" y="227"/>
                    </a:lnTo>
                    <a:lnTo>
                      <a:pt x="1559" y="225"/>
                    </a:lnTo>
                    <a:lnTo>
                      <a:pt x="1560" y="223"/>
                    </a:lnTo>
                    <a:lnTo>
                      <a:pt x="1561" y="222"/>
                    </a:lnTo>
                    <a:lnTo>
                      <a:pt x="1563" y="222"/>
                    </a:lnTo>
                    <a:lnTo>
                      <a:pt x="1565" y="222"/>
                    </a:lnTo>
                    <a:lnTo>
                      <a:pt x="1566" y="223"/>
                    </a:lnTo>
                    <a:lnTo>
                      <a:pt x="1569" y="225"/>
                    </a:lnTo>
                    <a:lnTo>
                      <a:pt x="1570" y="227"/>
                    </a:lnTo>
                    <a:lnTo>
                      <a:pt x="1576" y="227"/>
                    </a:lnTo>
                    <a:lnTo>
                      <a:pt x="1581" y="228"/>
                    </a:lnTo>
                    <a:lnTo>
                      <a:pt x="1585" y="230"/>
                    </a:lnTo>
                    <a:lnTo>
                      <a:pt x="1588" y="231"/>
                    </a:lnTo>
                    <a:lnTo>
                      <a:pt x="1590" y="233"/>
                    </a:lnTo>
                    <a:lnTo>
                      <a:pt x="1591" y="235"/>
                    </a:lnTo>
                    <a:lnTo>
                      <a:pt x="1592" y="239"/>
                    </a:lnTo>
                    <a:lnTo>
                      <a:pt x="1591" y="243"/>
                    </a:lnTo>
                    <a:lnTo>
                      <a:pt x="1592" y="246"/>
                    </a:lnTo>
                    <a:lnTo>
                      <a:pt x="1593" y="249"/>
                    </a:lnTo>
                    <a:lnTo>
                      <a:pt x="1595" y="251"/>
                    </a:lnTo>
                    <a:lnTo>
                      <a:pt x="1597" y="253"/>
                    </a:lnTo>
                    <a:lnTo>
                      <a:pt x="1599" y="254"/>
                    </a:lnTo>
                    <a:lnTo>
                      <a:pt x="1601" y="254"/>
                    </a:lnTo>
                    <a:lnTo>
                      <a:pt x="1604" y="253"/>
                    </a:lnTo>
                    <a:lnTo>
                      <a:pt x="1607" y="251"/>
                    </a:lnTo>
                    <a:lnTo>
                      <a:pt x="1615" y="252"/>
                    </a:lnTo>
                    <a:lnTo>
                      <a:pt x="1622" y="251"/>
                    </a:lnTo>
                    <a:lnTo>
                      <a:pt x="1629" y="250"/>
                    </a:lnTo>
                    <a:lnTo>
                      <a:pt x="1635" y="247"/>
                    </a:lnTo>
                    <a:lnTo>
                      <a:pt x="1634" y="243"/>
                    </a:lnTo>
                    <a:lnTo>
                      <a:pt x="1636" y="239"/>
                    </a:lnTo>
                    <a:lnTo>
                      <a:pt x="1638" y="235"/>
                    </a:lnTo>
                    <a:lnTo>
                      <a:pt x="1641" y="233"/>
                    </a:lnTo>
                    <a:lnTo>
                      <a:pt x="1643" y="232"/>
                    </a:lnTo>
                    <a:lnTo>
                      <a:pt x="1646" y="232"/>
                    </a:lnTo>
                    <a:lnTo>
                      <a:pt x="1646" y="233"/>
                    </a:lnTo>
                    <a:lnTo>
                      <a:pt x="1647" y="235"/>
                    </a:lnTo>
                    <a:lnTo>
                      <a:pt x="1648" y="236"/>
                    </a:lnTo>
                    <a:lnTo>
                      <a:pt x="1647" y="238"/>
                    </a:lnTo>
                    <a:lnTo>
                      <a:pt x="1647" y="243"/>
                    </a:lnTo>
                    <a:lnTo>
                      <a:pt x="1647" y="245"/>
                    </a:lnTo>
                    <a:lnTo>
                      <a:pt x="1649" y="247"/>
                    </a:lnTo>
                    <a:lnTo>
                      <a:pt x="1650" y="247"/>
                    </a:lnTo>
                    <a:lnTo>
                      <a:pt x="1651" y="246"/>
                    </a:lnTo>
                    <a:lnTo>
                      <a:pt x="1653" y="243"/>
                    </a:lnTo>
                    <a:lnTo>
                      <a:pt x="1654" y="241"/>
                    </a:lnTo>
                    <a:lnTo>
                      <a:pt x="1654" y="238"/>
                    </a:lnTo>
                    <a:lnTo>
                      <a:pt x="1654" y="235"/>
                    </a:lnTo>
                    <a:lnTo>
                      <a:pt x="1655" y="233"/>
                    </a:lnTo>
                    <a:lnTo>
                      <a:pt x="1657" y="231"/>
                    </a:lnTo>
                    <a:lnTo>
                      <a:pt x="1658" y="231"/>
                    </a:lnTo>
                    <a:lnTo>
                      <a:pt x="1660" y="231"/>
                    </a:lnTo>
                    <a:lnTo>
                      <a:pt x="1662" y="232"/>
                    </a:lnTo>
                    <a:lnTo>
                      <a:pt x="1664" y="234"/>
                    </a:lnTo>
                    <a:lnTo>
                      <a:pt x="1667" y="236"/>
                    </a:lnTo>
                    <a:lnTo>
                      <a:pt x="1669" y="239"/>
                    </a:lnTo>
                    <a:lnTo>
                      <a:pt x="1671" y="241"/>
                    </a:lnTo>
                    <a:lnTo>
                      <a:pt x="1672" y="243"/>
                    </a:lnTo>
                    <a:lnTo>
                      <a:pt x="1674" y="243"/>
                    </a:lnTo>
                    <a:lnTo>
                      <a:pt x="1675" y="243"/>
                    </a:lnTo>
                    <a:lnTo>
                      <a:pt x="1676" y="243"/>
                    </a:lnTo>
                    <a:lnTo>
                      <a:pt x="1678" y="241"/>
                    </a:lnTo>
                    <a:lnTo>
                      <a:pt x="1679" y="239"/>
                    </a:lnTo>
                    <a:lnTo>
                      <a:pt x="1682" y="236"/>
                    </a:lnTo>
                    <a:lnTo>
                      <a:pt x="1684" y="234"/>
                    </a:lnTo>
                    <a:lnTo>
                      <a:pt x="1684" y="220"/>
                    </a:lnTo>
                    <a:lnTo>
                      <a:pt x="1683" y="206"/>
                    </a:lnTo>
                    <a:lnTo>
                      <a:pt x="1683" y="193"/>
                    </a:lnTo>
                    <a:lnTo>
                      <a:pt x="1683" y="179"/>
                    </a:lnTo>
                    <a:lnTo>
                      <a:pt x="1688" y="178"/>
                    </a:lnTo>
                    <a:lnTo>
                      <a:pt x="1694" y="178"/>
                    </a:lnTo>
                    <a:lnTo>
                      <a:pt x="1695" y="172"/>
                    </a:lnTo>
                    <a:lnTo>
                      <a:pt x="1695" y="165"/>
                    </a:lnTo>
                    <a:lnTo>
                      <a:pt x="1695" y="159"/>
                    </a:lnTo>
                    <a:lnTo>
                      <a:pt x="1696" y="153"/>
                    </a:lnTo>
                    <a:lnTo>
                      <a:pt x="1707" y="153"/>
                    </a:lnTo>
                    <a:lnTo>
                      <a:pt x="1717" y="153"/>
                    </a:lnTo>
                    <a:lnTo>
                      <a:pt x="1717" y="134"/>
                    </a:lnTo>
                    <a:lnTo>
                      <a:pt x="1716" y="116"/>
                    </a:lnTo>
                    <a:lnTo>
                      <a:pt x="1716" y="96"/>
                    </a:lnTo>
                    <a:lnTo>
                      <a:pt x="1716" y="77"/>
                    </a:lnTo>
                    <a:lnTo>
                      <a:pt x="1728" y="77"/>
                    </a:lnTo>
                    <a:lnTo>
                      <a:pt x="1740" y="77"/>
                    </a:lnTo>
                    <a:lnTo>
                      <a:pt x="1753" y="76"/>
                    </a:lnTo>
                    <a:lnTo>
                      <a:pt x="1765" y="76"/>
                    </a:lnTo>
                    <a:lnTo>
                      <a:pt x="1768" y="74"/>
                    </a:lnTo>
                    <a:lnTo>
                      <a:pt x="1771" y="71"/>
                    </a:lnTo>
                    <a:lnTo>
                      <a:pt x="1773" y="70"/>
                    </a:lnTo>
                    <a:lnTo>
                      <a:pt x="1777" y="68"/>
                    </a:lnTo>
                    <a:lnTo>
                      <a:pt x="1781" y="67"/>
                    </a:lnTo>
                    <a:lnTo>
                      <a:pt x="1785" y="67"/>
                    </a:lnTo>
                    <a:lnTo>
                      <a:pt x="1789" y="67"/>
                    </a:lnTo>
                    <a:lnTo>
                      <a:pt x="1793" y="67"/>
                    </a:lnTo>
                    <a:lnTo>
                      <a:pt x="1803" y="71"/>
                    </a:lnTo>
                    <a:lnTo>
                      <a:pt x="1813" y="71"/>
                    </a:lnTo>
                    <a:lnTo>
                      <a:pt x="1817" y="71"/>
                    </a:lnTo>
                    <a:lnTo>
                      <a:pt x="1822" y="71"/>
                    </a:lnTo>
                    <a:lnTo>
                      <a:pt x="1826" y="69"/>
                    </a:lnTo>
                    <a:lnTo>
                      <a:pt x="1830" y="67"/>
                    </a:lnTo>
                    <a:lnTo>
                      <a:pt x="1830" y="60"/>
                    </a:lnTo>
                    <a:lnTo>
                      <a:pt x="1830" y="54"/>
                    </a:lnTo>
                    <a:lnTo>
                      <a:pt x="1837" y="54"/>
                    </a:lnTo>
                    <a:lnTo>
                      <a:pt x="1844" y="53"/>
                    </a:lnTo>
                    <a:lnTo>
                      <a:pt x="1851" y="53"/>
                    </a:lnTo>
                    <a:lnTo>
                      <a:pt x="1858" y="53"/>
                    </a:lnTo>
                    <a:lnTo>
                      <a:pt x="1858" y="59"/>
                    </a:lnTo>
                    <a:lnTo>
                      <a:pt x="1858" y="64"/>
                    </a:lnTo>
                    <a:lnTo>
                      <a:pt x="1870" y="65"/>
                    </a:lnTo>
                    <a:lnTo>
                      <a:pt x="1882" y="66"/>
                    </a:lnTo>
                    <a:lnTo>
                      <a:pt x="1893" y="67"/>
                    </a:lnTo>
                    <a:lnTo>
                      <a:pt x="1904" y="67"/>
                    </a:lnTo>
                    <a:lnTo>
                      <a:pt x="1904" y="73"/>
                    </a:lnTo>
                    <a:lnTo>
                      <a:pt x="1904" y="79"/>
                    </a:lnTo>
                    <a:lnTo>
                      <a:pt x="1911" y="80"/>
                    </a:lnTo>
                    <a:lnTo>
                      <a:pt x="1919" y="80"/>
                    </a:lnTo>
                    <a:lnTo>
                      <a:pt x="1926" y="82"/>
                    </a:lnTo>
                    <a:lnTo>
                      <a:pt x="1933" y="83"/>
                    </a:lnTo>
                    <a:lnTo>
                      <a:pt x="1937" y="84"/>
                    </a:lnTo>
                    <a:lnTo>
                      <a:pt x="1942" y="87"/>
                    </a:lnTo>
                    <a:lnTo>
                      <a:pt x="1942" y="82"/>
                    </a:lnTo>
                    <a:lnTo>
                      <a:pt x="1942" y="78"/>
                    </a:lnTo>
                    <a:lnTo>
                      <a:pt x="1955" y="79"/>
                    </a:lnTo>
                    <a:lnTo>
                      <a:pt x="1968" y="79"/>
                    </a:lnTo>
                    <a:lnTo>
                      <a:pt x="1981" y="79"/>
                    </a:lnTo>
                    <a:lnTo>
                      <a:pt x="1993" y="80"/>
                    </a:lnTo>
                    <a:lnTo>
                      <a:pt x="1997" y="77"/>
                    </a:lnTo>
                    <a:lnTo>
                      <a:pt x="2001" y="76"/>
                    </a:lnTo>
                    <a:lnTo>
                      <a:pt x="2004" y="75"/>
                    </a:lnTo>
                    <a:lnTo>
                      <a:pt x="2007" y="74"/>
                    </a:lnTo>
                    <a:lnTo>
                      <a:pt x="2010" y="74"/>
                    </a:lnTo>
                    <a:lnTo>
                      <a:pt x="2013" y="74"/>
                    </a:lnTo>
                    <a:lnTo>
                      <a:pt x="2017" y="75"/>
                    </a:lnTo>
                    <a:lnTo>
                      <a:pt x="2020" y="76"/>
                    </a:lnTo>
                    <a:lnTo>
                      <a:pt x="2035" y="76"/>
                    </a:lnTo>
                    <a:lnTo>
                      <a:pt x="2050" y="77"/>
                    </a:lnTo>
                    <a:lnTo>
                      <a:pt x="2065" y="78"/>
                    </a:lnTo>
                    <a:lnTo>
                      <a:pt x="2079" y="79"/>
                    </a:lnTo>
                    <a:lnTo>
                      <a:pt x="2080" y="88"/>
                    </a:lnTo>
                    <a:lnTo>
                      <a:pt x="2081" y="96"/>
                    </a:lnTo>
                    <a:lnTo>
                      <a:pt x="2103" y="92"/>
                    </a:lnTo>
                    <a:lnTo>
                      <a:pt x="2123" y="92"/>
                    </a:lnTo>
                    <a:lnTo>
                      <a:pt x="2131" y="92"/>
                    </a:lnTo>
                    <a:lnTo>
                      <a:pt x="2137" y="92"/>
                    </a:lnTo>
                    <a:lnTo>
                      <a:pt x="2144" y="93"/>
                    </a:lnTo>
                    <a:lnTo>
                      <a:pt x="2149" y="95"/>
                    </a:lnTo>
                    <a:lnTo>
                      <a:pt x="2166" y="94"/>
                    </a:lnTo>
                    <a:lnTo>
                      <a:pt x="2184" y="92"/>
                    </a:lnTo>
                    <a:lnTo>
                      <a:pt x="2201" y="91"/>
                    </a:lnTo>
                    <a:lnTo>
                      <a:pt x="2217" y="90"/>
                    </a:lnTo>
                    <a:lnTo>
                      <a:pt x="2218" y="97"/>
                    </a:lnTo>
                    <a:lnTo>
                      <a:pt x="2218" y="104"/>
                    </a:lnTo>
                    <a:lnTo>
                      <a:pt x="2218" y="112"/>
                    </a:lnTo>
                    <a:lnTo>
                      <a:pt x="2219" y="120"/>
                    </a:lnTo>
                    <a:lnTo>
                      <a:pt x="2224" y="120"/>
                    </a:lnTo>
                    <a:lnTo>
                      <a:pt x="2230" y="120"/>
                    </a:lnTo>
                    <a:lnTo>
                      <a:pt x="2229" y="125"/>
                    </a:lnTo>
                    <a:lnTo>
                      <a:pt x="2230" y="129"/>
                    </a:lnTo>
                    <a:lnTo>
                      <a:pt x="2231" y="131"/>
                    </a:lnTo>
                    <a:lnTo>
                      <a:pt x="2234" y="132"/>
                    </a:lnTo>
                    <a:lnTo>
                      <a:pt x="2237" y="132"/>
                    </a:lnTo>
                    <a:lnTo>
                      <a:pt x="2240" y="130"/>
                    </a:lnTo>
                    <a:lnTo>
                      <a:pt x="2242" y="128"/>
                    </a:lnTo>
                    <a:lnTo>
                      <a:pt x="2245" y="124"/>
                    </a:lnTo>
                    <a:lnTo>
                      <a:pt x="2256" y="123"/>
                    </a:lnTo>
                    <a:lnTo>
                      <a:pt x="2268" y="123"/>
                    </a:lnTo>
                    <a:lnTo>
                      <a:pt x="2269" y="125"/>
                    </a:lnTo>
                    <a:lnTo>
                      <a:pt x="2269" y="127"/>
                    </a:lnTo>
                    <a:lnTo>
                      <a:pt x="2268" y="129"/>
                    </a:lnTo>
                    <a:lnTo>
                      <a:pt x="2267" y="130"/>
                    </a:lnTo>
                    <a:lnTo>
                      <a:pt x="2266" y="131"/>
                    </a:lnTo>
                    <a:lnTo>
                      <a:pt x="2264" y="132"/>
                    </a:lnTo>
                    <a:lnTo>
                      <a:pt x="2262" y="132"/>
                    </a:lnTo>
                    <a:lnTo>
                      <a:pt x="2258" y="132"/>
                    </a:lnTo>
                    <a:lnTo>
                      <a:pt x="2255" y="136"/>
                    </a:lnTo>
                    <a:lnTo>
                      <a:pt x="2253" y="141"/>
                    </a:lnTo>
                    <a:lnTo>
                      <a:pt x="2253" y="157"/>
                    </a:lnTo>
                    <a:lnTo>
                      <a:pt x="2254" y="174"/>
                    </a:lnTo>
                    <a:lnTo>
                      <a:pt x="2254" y="191"/>
                    </a:lnTo>
                    <a:lnTo>
                      <a:pt x="2254" y="208"/>
                    </a:lnTo>
                    <a:lnTo>
                      <a:pt x="2250" y="209"/>
                    </a:lnTo>
                    <a:lnTo>
                      <a:pt x="2245" y="210"/>
                    </a:lnTo>
                    <a:lnTo>
                      <a:pt x="2243" y="214"/>
                    </a:lnTo>
                    <a:lnTo>
                      <a:pt x="2242" y="220"/>
                    </a:lnTo>
                    <a:lnTo>
                      <a:pt x="2233" y="219"/>
                    </a:lnTo>
                    <a:lnTo>
                      <a:pt x="2224" y="219"/>
                    </a:lnTo>
                    <a:lnTo>
                      <a:pt x="2224" y="227"/>
                    </a:lnTo>
                    <a:lnTo>
                      <a:pt x="2223" y="235"/>
                    </a:lnTo>
                    <a:lnTo>
                      <a:pt x="2222" y="243"/>
                    </a:lnTo>
                    <a:lnTo>
                      <a:pt x="2222" y="251"/>
                    </a:lnTo>
                    <a:lnTo>
                      <a:pt x="2219" y="251"/>
                    </a:lnTo>
                    <a:lnTo>
                      <a:pt x="2216" y="252"/>
                    </a:lnTo>
                    <a:lnTo>
                      <a:pt x="2220" y="257"/>
                    </a:lnTo>
                    <a:lnTo>
                      <a:pt x="2223" y="261"/>
                    </a:lnTo>
                    <a:lnTo>
                      <a:pt x="2223" y="272"/>
                    </a:lnTo>
                    <a:lnTo>
                      <a:pt x="2222" y="284"/>
                    </a:lnTo>
                    <a:lnTo>
                      <a:pt x="2222" y="296"/>
                    </a:lnTo>
                    <a:lnTo>
                      <a:pt x="2221" y="308"/>
                    </a:lnTo>
                    <a:lnTo>
                      <a:pt x="2236" y="307"/>
                    </a:lnTo>
                    <a:lnTo>
                      <a:pt x="2251" y="307"/>
                    </a:lnTo>
                    <a:lnTo>
                      <a:pt x="2266" y="307"/>
                    </a:lnTo>
                    <a:lnTo>
                      <a:pt x="2281" y="306"/>
                    </a:lnTo>
                    <a:lnTo>
                      <a:pt x="2287" y="307"/>
                    </a:lnTo>
                    <a:lnTo>
                      <a:pt x="2292" y="307"/>
                    </a:lnTo>
                    <a:lnTo>
                      <a:pt x="2299" y="306"/>
                    </a:lnTo>
                    <a:lnTo>
                      <a:pt x="2306" y="305"/>
                    </a:lnTo>
                    <a:lnTo>
                      <a:pt x="2313" y="305"/>
                    </a:lnTo>
                    <a:lnTo>
                      <a:pt x="2320" y="304"/>
                    </a:lnTo>
                    <a:lnTo>
                      <a:pt x="2321" y="312"/>
                    </a:lnTo>
                    <a:lnTo>
                      <a:pt x="2322" y="320"/>
                    </a:lnTo>
                    <a:lnTo>
                      <a:pt x="2322" y="328"/>
                    </a:lnTo>
                    <a:lnTo>
                      <a:pt x="2323" y="335"/>
                    </a:lnTo>
                    <a:lnTo>
                      <a:pt x="2326" y="336"/>
                    </a:lnTo>
                    <a:lnTo>
                      <a:pt x="2328" y="336"/>
                    </a:lnTo>
                    <a:lnTo>
                      <a:pt x="2331" y="337"/>
                    </a:lnTo>
                    <a:lnTo>
                      <a:pt x="2331" y="339"/>
                    </a:lnTo>
                    <a:lnTo>
                      <a:pt x="2332" y="341"/>
                    </a:lnTo>
                    <a:lnTo>
                      <a:pt x="2332" y="343"/>
                    </a:lnTo>
                    <a:lnTo>
                      <a:pt x="2332" y="345"/>
                    </a:lnTo>
                    <a:lnTo>
                      <a:pt x="2331" y="349"/>
                    </a:lnTo>
                    <a:lnTo>
                      <a:pt x="2331" y="357"/>
                    </a:lnTo>
                    <a:lnTo>
                      <a:pt x="2331" y="366"/>
                    </a:lnTo>
                    <a:lnTo>
                      <a:pt x="2331" y="375"/>
                    </a:lnTo>
                    <a:lnTo>
                      <a:pt x="2332" y="384"/>
                    </a:lnTo>
                    <a:lnTo>
                      <a:pt x="2340" y="384"/>
                    </a:lnTo>
                    <a:lnTo>
                      <a:pt x="2347" y="384"/>
                    </a:lnTo>
                    <a:lnTo>
                      <a:pt x="2353" y="384"/>
                    </a:lnTo>
                    <a:lnTo>
                      <a:pt x="2360" y="384"/>
                    </a:lnTo>
                    <a:lnTo>
                      <a:pt x="2361" y="401"/>
                    </a:lnTo>
                    <a:lnTo>
                      <a:pt x="2362" y="418"/>
                    </a:lnTo>
                    <a:lnTo>
                      <a:pt x="2363" y="435"/>
                    </a:lnTo>
                    <a:lnTo>
                      <a:pt x="2364" y="451"/>
                    </a:lnTo>
                    <a:lnTo>
                      <a:pt x="2355" y="451"/>
                    </a:lnTo>
                    <a:lnTo>
                      <a:pt x="2347" y="451"/>
                    </a:lnTo>
                    <a:lnTo>
                      <a:pt x="2347" y="455"/>
                    </a:lnTo>
                    <a:lnTo>
                      <a:pt x="2348" y="459"/>
                    </a:lnTo>
                    <a:lnTo>
                      <a:pt x="2344" y="459"/>
                    </a:lnTo>
                    <a:lnTo>
                      <a:pt x="2340" y="458"/>
                    </a:lnTo>
                    <a:lnTo>
                      <a:pt x="2340" y="467"/>
                    </a:lnTo>
                    <a:lnTo>
                      <a:pt x="2340" y="477"/>
                    </a:lnTo>
                    <a:lnTo>
                      <a:pt x="2348" y="479"/>
                    </a:lnTo>
                    <a:lnTo>
                      <a:pt x="2356" y="482"/>
                    </a:lnTo>
                    <a:lnTo>
                      <a:pt x="2356" y="493"/>
                    </a:lnTo>
                    <a:lnTo>
                      <a:pt x="2357" y="504"/>
                    </a:lnTo>
                    <a:lnTo>
                      <a:pt x="2364" y="504"/>
                    </a:lnTo>
                    <a:lnTo>
                      <a:pt x="2372" y="504"/>
                    </a:lnTo>
                    <a:lnTo>
                      <a:pt x="2379" y="504"/>
                    </a:lnTo>
                    <a:lnTo>
                      <a:pt x="2386" y="504"/>
                    </a:lnTo>
                    <a:lnTo>
                      <a:pt x="2387" y="512"/>
                    </a:lnTo>
                    <a:lnTo>
                      <a:pt x="2388" y="520"/>
                    </a:lnTo>
                    <a:lnTo>
                      <a:pt x="2388" y="528"/>
                    </a:lnTo>
                    <a:lnTo>
                      <a:pt x="2389" y="537"/>
                    </a:lnTo>
                    <a:lnTo>
                      <a:pt x="2403" y="538"/>
                    </a:lnTo>
                    <a:lnTo>
                      <a:pt x="2417" y="540"/>
                    </a:lnTo>
                    <a:lnTo>
                      <a:pt x="2431" y="541"/>
                    </a:lnTo>
                    <a:lnTo>
                      <a:pt x="2446" y="543"/>
                    </a:lnTo>
                    <a:lnTo>
                      <a:pt x="2449" y="540"/>
                    </a:lnTo>
                    <a:lnTo>
                      <a:pt x="2452" y="537"/>
                    </a:lnTo>
                    <a:lnTo>
                      <a:pt x="2466" y="537"/>
                    </a:lnTo>
                    <a:lnTo>
                      <a:pt x="2480" y="538"/>
                    </a:lnTo>
                    <a:lnTo>
                      <a:pt x="2494" y="539"/>
                    </a:lnTo>
                    <a:lnTo>
                      <a:pt x="2508" y="541"/>
                    </a:lnTo>
                    <a:lnTo>
                      <a:pt x="2519" y="540"/>
                    </a:lnTo>
                    <a:lnTo>
                      <a:pt x="2529" y="537"/>
                    </a:lnTo>
                    <a:lnTo>
                      <a:pt x="2534" y="537"/>
                    </a:lnTo>
                    <a:lnTo>
                      <a:pt x="2538" y="534"/>
                    </a:lnTo>
                    <a:lnTo>
                      <a:pt x="2543" y="532"/>
                    </a:lnTo>
                    <a:lnTo>
                      <a:pt x="2547" y="528"/>
                    </a:lnTo>
                    <a:lnTo>
                      <a:pt x="2572" y="528"/>
                    </a:lnTo>
                    <a:lnTo>
                      <a:pt x="2599" y="529"/>
                    </a:lnTo>
                    <a:lnTo>
                      <a:pt x="2625" y="529"/>
                    </a:lnTo>
                    <a:lnTo>
                      <a:pt x="2651" y="529"/>
                    </a:lnTo>
                    <a:lnTo>
                      <a:pt x="2652" y="542"/>
                    </a:lnTo>
                    <a:lnTo>
                      <a:pt x="2653" y="555"/>
                    </a:lnTo>
                    <a:lnTo>
                      <a:pt x="2654" y="567"/>
                    </a:lnTo>
                    <a:lnTo>
                      <a:pt x="2655" y="580"/>
                    </a:lnTo>
                    <a:lnTo>
                      <a:pt x="2683" y="579"/>
                    </a:lnTo>
                    <a:lnTo>
                      <a:pt x="2712" y="577"/>
                    </a:lnTo>
                    <a:lnTo>
                      <a:pt x="2741" y="577"/>
                    </a:lnTo>
                    <a:lnTo>
                      <a:pt x="2770" y="576"/>
                    </a:lnTo>
                    <a:lnTo>
                      <a:pt x="2769" y="560"/>
                    </a:lnTo>
                    <a:lnTo>
                      <a:pt x="2768" y="545"/>
                    </a:lnTo>
                    <a:lnTo>
                      <a:pt x="2768" y="528"/>
                    </a:lnTo>
                    <a:lnTo>
                      <a:pt x="2767" y="512"/>
                    </a:lnTo>
                    <a:lnTo>
                      <a:pt x="2775" y="516"/>
                    </a:lnTo>
                    <a:lnTo>
                      <a:pt x="2782" y="520"/>
                    </a:lnTo>
                    <a:lnTo>
                      <a:pt x="2785" y="520"/>
                    </a:lnTo>
                    <a:lnTo>
                      <a:pt x="2788" y="520"/>
                    </a:lnTo>
                    <a:lnTo>
                      <a:pt x="2790" y="519"/>
                    </a:lnTo>
                    <a:lnTo>
                      <a:pt x="2792" y="516"/>
                    </a:lnTo>
                    <a:lnTo>
                      <a:pt x="2800" y="514"/>
                    </a:lnTo>
                    <a:lnTo>
                      <a:pt x="2806" y="512"/>
                    </a:lnTo>
                    <a:lnTo>
                      <a:pt x="2808" y="532"/>
                    </a:lnTo>
                    <a:lnTo>
                      <a:pt x="2809" y="553"/>
                    </a:lnTo>
                    <a:lnTo>
                      <a:pt x="2811" y="573"/>
                    </a:lnTo>
                    <a:lnTo>
                      <a:pt x="2812" y="594"/>
                    </a:lnTo>
                    <a:lnTo>
                      <a:pt x="2805" y="594"/>
                    </a:lnTo>
                    <a:lnTo>
                      <a:pt x="2800" y="595"/>
                    </a:lnTo>
                    <a:lnTo>
                      <a:pt x="2800" y="601"/>
                    </a:lnTo>
                    <a:lnTo>
                      <a:pt x="2800" y="607"/>
                    </a:lnTo>
                    <a:lnTo>
                      <a:pt x="2797" y="610"/>
                    </a:lnTo>
                    <a:lnTo>
                      <a:pt x="2794" y="612"/>
                    </a:lnTo>
                    <a:lnTo>
                      <a:pt x="2801" y="615"/>
                    </a:lnTo>
                    <a:lnTo>
                      <a:pt x="2806" y="619"/>
                    </a:lnTo>
                    <a:lnTo>
                      <a:pt x="2806" y="634"/>
                    </a:lnTo>
                    <a:lnTo>
                      <a:pt x="2806" y="649"/>
                    </a:lnTo>
                    <a:lnTo>
                      <a:pt x="2806" y="664"/>
                    </a:lnTo>
                    <a:lnTo>
                      <a:pt x="2806" y="679"/>
                    </a:lnTo>
                    <a:lnTo>
                      <a:pt x="2819" y="677"/>
                    </a:lnTo>
                    <a:lnTo>
                      <a:pt x="2833" y="675"/>
                    </a:lnTo>
                    <a:lnTo>
                      <a:pt x="2846" y="673"/>
                    </a:lnTo>
                    <a:lnTo>
                      <a:pt x="2858" y="671"/>
                    </a:lnTo>
                    <a:lnTo>
                      <a:pt x="2862" y="675"/>
                    </a:lnTo>
                    <a:lnTo>
                      <a:pt x="2865" y="680"/>
                    </a:lnTo>
                    <a:lnTo>
                      <a:pt x="2864" y="691"/>
                    </a:lnTo>
                    <a:lnTo>
                      <a:pt x="2864" y="702"/>
                    </a:lnTo>
                    <a:lnTo>
                      <a:pt x="2864" y="706"/>
                    </a:lnTo>
                    <a:lnTo>
                      <a:pt x="2865" y="708"/>
                    </a:lnTo>
                    <a:lnTo>
                      <a:pt x="2866" y="710"/>
                    </a:lnTo>
                    <a:lnTo>
                      <a:pt x="2869" y="711"/>
                    </a:lnTo>
                    <a:lnTo>
                      <a:pt x="2879" y="711"/>
                    </a:lnTo>
                    <a:lnTo>
                      <a:pt x="2890" y="712"/>
                    </a:lnTo>
                    <a:lnTo>
                      <a:pt x="2890" y="719"/>
                    </a:lnTo>
                    <a:lnTo>
                      <a:pt x="2889" y="727"/>
                    </a:lnTo>
                    <a:lnTo>
                      <a:pt x="2893" y="728"/>
                    </a:lnTo>
                    <a:lnTo>
                      <a:pt x="2897" y="728"/>
                    </a:lnTo>
                    <a:lnTo>
                      <a:pt x="2898" y="741"/>
                    </a:lnTo>
                    <a:lnTo>
                      <a:pt x="2898" y="753"/>
                    </a:lnTo>
                    <a:lnTo>
                      <a:pt x="2899" y="765"/>
                    </a:lnTo>
                    <a:lnTo>
                      <a:pt x="2899" y="777"/>
                    </a:lnTo>
                    <a:lnTo>
                      <a:pt x="2904" y="777"/>
                    </a:lnTo>
                    <a:lnTo>
                      <a:pt x="2909" y="777"/>
                    </a:lnTo>
                    <a:lnTo>
                      <a:pt x="2910" y="788"/>
                    </a:lnTo>
                    <a:lnTo>
                      <a:pt x="2910" y="798"/>
                    </a:lnTo>
                    <a:lnTo>
                      <a:pt x="2919" y="798"/>
                    </a:lnTo>
                    <a:lnTo>
                      <a:pt x="2927" y="798"/>
                    </a:lnTo>
                    <a:lnTo>
                      <a:pt x="2927" y="822"/>
                    </a:lnTo>
                    <a:lnTo>
                      <a:pt x="2927" y="845"/>
                    </a:lnTo>
                    <a:lnTo>
                      <a:pt x="2927" y="868"/>
                    </a:lnTo>
                    <a:lnTo>
                      <a:pt x="2927" y="892"/>
                    </a:lnTo>
                    <a:lnTo>
                      <a:pt x="2940" y="890"/>
                    </a:lnTo>
                    <a:lnTo>
                      <a:pt x="2955" y="889"/>
                    </a:lnTo>
                    <a:lnTo>
                      <a:pt x="2968" y="888"/>
                    </a:lnTo>
                    <a:lnTo>
                      <a:pt x="2983" y="887"/>
                    </a:lnTo>
                    <a:lnTo>
                      <a:pt x="2984" y="895"/>
                    </a:lnTo>
                    <a:lnTo>
                      <a:pt x="2986" y="900"/>
                    </a:lnTo>
                    <a:lnTo>
                      <a:pt x="2987" y="901"/>
                    </a:lnTo>
                    <a:lnTo>
                      <a:pt x="2988" y="903"/>
                    </a:lnTo>
                    <a:lnTo>
                      <a:pt x="2990" y="904"/>
                    </a:lnTo>
                    <a:lnTo>
                      <a:pt x="2992" y="904"/>
                    </a:lnTo>
                    <a:lnTo>
                      <a:pt x="2988" y="912"/>
                    </a:lnTo>
                    <a:lnTo>
                      <a:pt x="2984" y="920"/>
                    </a:lnTo>
                    <a:lnTo>
                      <a:pt x="2980" y="928"/>
                    </a:lnTo>
                    <a:lnTo>
                      <a:pt x="2976" y="936"/>
                    </a:lnTo>
                    <a:lnTo>
                      <a:pt x="2978" y="938"/>
                    </a:lnTo>
                    <a:lnTo>
                      <a:pt x="2980" y="940"/>
                    </a:lnTo>
                    <a:lnTo>
                      <a:pt x="2984" y="940"/>
                    </a:lnTo>
                    <a:lnTo>
                      <a:pt x="2986" y="940"/>
                    </a:lnTo>
                    <a:lnTo>
                      <a:pt x="2988" y="942"/>
                    </a:lnTo>
                    <a:lnTo>
                      <a:pt x="2990" y="944"/>
                    </a:lnTo>
                    <a:lnTo>
                      <a:pt x="2992" y="947"/>
                    </a:lnTo>
                    <a:lnTo>
                      <a:pt x="2992" y="950"/>
                    </a:lnTo>
                    <a:lnTo>
                      <a:pt x="2992" y="953"/>
                    </a:lnTo>
                    <a:lnTo>
                      <a:pt x="2992" y="958"/>
                    </a:lnTo>
                    <a:lnTo>
                      <a:pt x="2992" y="962"/>
                    </a:lnTo>
                    <a:lnTo>
                      <a:pt x="2994" y="965"/>
                    </a:lnTo>
                    <a:lnTo>
                      <a:pt x="2996" y="965"/>
                    </a:lnTo>
                    <a:lnTo>
                      <a:pt x="3000" y="966"/>
                    </a:lnTo>
                    <a:lnTo>
                      <a:pt x="3000" y="974"/>
                    </a:lnTo>
                    <a:lnTo>
                      <a:pt x="3001" y="982"/>
                    </a:lnTo>
                    <a:lnTo>
                      <a:pt x="3001" y="990"/>
                    </a:lnTo>
                    <a:lnTo>
                      <a:pt x="3001" y="999"/>
                    </a:lnTo>
                    <a:lnTo>
                      <a:pt x="2985" y="999"/>
                    </a:lnTo>
                    <a:lnTo>
                      <a:pt x="2968" y="999"/>
                    </a:lnTo>
                    <a:lnTo>
                      <a:pt x="2952" y="1000"/>
                    </a:lnTo>
                    <a:lnTo>
                      <a:pt x="2935" y="1000"/>
                    </a:lnTo>
                    <a:lnTo>
                      <a:pt x="2936" y="1019"/>
                    </a:lnTo>
                    <a:lnTo>
                      <a:pt x="2937" y="1039"/>
                    </a:lnTo>
                    <a:lnTo>
                      <a:pt x="2938" y="1059"/>
                    </a:lnTo>
                    <a:lnTo>
                      <a:pt x="2939" y="1079"/>
                    </a:lnTo>
                    <a:lnTo>
                      <a:pt x="2920" y="1079"/>
                    </a:lnTo>
                    <a:lnTo>
                      <a:pt x="2901" y="1079"/>
                    </a:lnTo>
                    <a:lnTo>
                      <a:pt x="2882" y="1078"/>
                    </a:lnTo>
                    <a:lnTo>
                      <a:pt x="2864" y="1078"/>
                    </a:lnTo>
                    <a:lnTo>
                      <a:pt x="2863" y="1070"/>
                    </a:lnTo>
                    <a:lnTo>
                      <a:pt x="2863" y="1061"/>
                    </a:lnTo>
                    <a:lnTo>
                      <a:pt x="2856" y="1063"/>
                    </a:lnTo>
                    <a:lnTo>
                      <a:pt x="2850" y="1063"/>
                    </a:lnTo>
                    <a:lnTo>
                      <a:pt x="2850" y="1061"/>
                    </a:lnTo>
                    <a:lnTo>
                      <a:pt x="2850" y="1059"/>
                    </a:lnTo>
                    <a:lnTo>
                      <a:pt x="2850" y="1057"/>
                    </a:lnTo>
                    <a:lnTo>
                      <a:pt x="2848" y="1055"/>
                    </a:lnTo>
                    <a:lnTo>
                      <a:pt x="2845" y="1055"/>
                    </a:lnTo>
                    <a:lnTo>
                      <a:pt x="2839" y="1054"/>
                    </a:lnTo>
                    <a:lnTo>
                      <a:pt x="2835" y="1051"/>
                    </a:lnTo>
                    <a:lnTo>
                      <a:pt x="2830" y="1049"/>
                    </a:lnTo>
                    <a:lnTo>
                      <a:pt x="2826" y="1047"/>
                    </a:lnTo>
                    <a:lnTo>
                      <a:pt x="2822" y="1047"/>
                    </a:lnTo>
                    <a:lnTo>
                      <a:pt x="2817" y="1047"/>
                    </a:lnTo>
                    <a:lnTo>
                      <a:pt x="2813" y="1049"/>
                    </a:lnTo>
                    <a:lnTo>
                      <a:pt x="2809" y="1051"/>
                    </a:lnTo>
                    <a:lnTo>
                      <a:pt x="2805" y="1054"/>
                    </a:lnTo>
                    <a:lnTo>
                      <a:pt x="2805" y="1058"/>
                    </a:lnTo>
                    <a:lnTo>
                      <a:pt x="2805" y="1062"/>
                    </a:lnTo>
                    <a:lnTo>
                      <a:pt x="2787" y="1063"/>
                    </a:lnTo>
                    <a:lnTo>
                      <a:pt x="2768" y="1063"/>
                    </a:lnTo>
                    <a:lnTo>
                      <a:pt x="2751" y="1064"/>
                    </a:lnTo>
                    <a:lnTo>
                      <a:pt x="2733" y="1066"/>
                    </a:lnTo>
                    <a:lnTo>
                      <a:pt x="2732" y="1078"/>
                    </a:lnTo>
                    <a:lnTo>
                      <a:pt x="2732" y="1090"/>
                    </a:lnTo>
                    <a:lnTo>
                      <a:pt x="2731" y="1103"/>
                    </a:lnTo>
                    <a:lnTo>
                      <a:pt x="2731" y="1115"/>
                    </a:lnTo>
                    <a:lnTo>
                      <a:pt x="2733" y="1117"/>
                    </a:lnTo>
                    <a:lnTo>
                      <a:pt x="2735" y="1120"/>
                    </a:lnTo>
                    <a:lnTo>
                      <a:pt x="2735" y="1127"/>
                    </a:lnTo>
                    <a:lnTo>
                      <a:pt x="2735" y="1134"/>
                    </a:lnTo>
                    <a:lnTo>
                      <a:pt x="2733" y="1137"/>
                    </a:lnTo>
                    <a:lnTo>
                      <a:pt x="2731" y="1141"/>
                    </a:lnTo>
                    <a:lnTo>
                      <a:pt x="2731" y="1161"/>
                    </a:lnTo>
                    <a:lnTo>
                      <a:pt x="2732" y="1181"/>
                    </a:lnTo>
                    <a:lnTo>
                      <a:pt x="2733" y="1202"/>
                    </a:lnTo>
                    <a:lnTo>
                      <a:pt x="2734" y="1222"/>
                    </a:lnTo>
                    <a:lnTo>
                      <a:pt x="2747" y="1222"/>
                    </a:lnTo>
                    <a:lnTo>
                      <a:pt x="2760" y="1222"/>
                    </a:lnTo>
                    <a:lnTo>
                      <a:pt x="2772" y="1222"/>
                    </a:lnTo>
                    <a:lnTo>
                      <a:pt x="2786" y="1223"/>
                    </a:lnTo>
                    <a:lnTo>
                      <a:pt x="2786" y="1239"/>
                    </a:lnTo>
                    <a:lnTo>
                      <a:pt x="2786" y="1255"/>
                    </a:lnTo>
                    <a:lnTo>
                      <a:pt x="2786" y="1271"/>
                    </a:lnTo>
                    <a:lnTo>
                      <a:pt x="2786" y="1287"/>
                    </a:lnTo>
                    <a:lnTo>
                      <a:pt x="2796" y="1295"/>
                    </a:lnTo>
                    <a:lnTo>
                      <a:pt x="2806" y="1302"/>
                    </a:lnTo>
                    <a:lnTo>
                      <a:pt x="2811" y="1303"/>
                    </a:lnTo>
                    <a:lnTo>
                      <a:pt x="2817" y="1304"/>
                    </a:lnTo>
                    <a:lnTo>
                      <a:pt x="2821" y="1307"/>
                    </a:lnTo>
                    <a:lnTo>
                      <a:pt x="2823" y="1309"/>
                    </a:lnTo>
                    <a:lnTo>
                      <a:pt x="2825" y="1313"/>
                    </a:lnTo>
                    <a:lnTo>
                      <a:pt x="2827" y="1319"/>
                    </a:lnTo>
                    <a:lnTo>
                      <a:pt x="2830" y="1331"/>
                    </a:lnTo>
                    <a:lnTo>
                      <a:pt x="2833" y="1343"/>
                    </a:lnTo>
                    <a:lnTo>
                      <a:pt x="2836" y="1344"/>
                    </a:lnTo>
                    <a:lnTo>
                      <a:pt x="2838" y="1346"/>
                    </a:lnTo>
                    <a:lnTo>
                      <a:pt x="2840" y="1347"/>
                    </a:lnTo>
                    <a:lnTo>
                      <a:pt x="2841" y="1348"/>
                    </a:lnTo>
                    <a:lnTo>
                      <a:pt x="2841" y="1350"/>
                    </a:lnTo>
                    <a:lnTo>
                      <a:pt x="2841" y="1353"/>
                    </a:lnTo>
                    <a:lnTo>
                      <a:pt x="2841" y="1354"/>
                    </a:lnTo>
                    <a:lnTo>
                      <a:pt x="2839" y="1357"/>
                    </a:lnTo>
                    <a:lnTo>
                      <a:pt x="2835" y="1357"/>
                    </a:lnTo>
                    <a:lnTo>
                      <a:pt x="2833" y="1357"/>
                    </a:lnTo>
                    <a:lnTo>
                      <a:pt x="2830" y="1358"/>
                    </a:lnTo>
                    <a:lnTo>
                      <a:pt x="2830" y="1360"/>
                    </a:lnTo>
                    <a:lnTo>
                      <a:pt x="2830" y="1362"/>
                    </a:lnTo>
                    <a:lnTo>
                      <a:pt x="2832" y="1365"/>
                    </a:lnTo>
                    <a:lnTo>
                      <a:pt x="2835" y="1368"/>
                    </a:lnTo>
                    <a:lnTo>
                      <a:pt x="2839" y="1371"/>
                    </a:lnTo>
                    <a:lnTo>
                      <a:pt x="2835" y="1377"/>
                    </a:lnTo>
                    <a:lnTo>
                      <a:pt x="2833" y="1382"/>
                    </a:lnTo>
                    <a:lnTo>
                      <a:pt x="2833" y="1385"/>
                    </a:lnTo>
                    <a:lnTo>
                      <a:pt x="2833" y="1386"/>
                    </a:lnTo>
                    <a:lnTo>
                      <a:pt x="2836" y="1387"/>
                    </a:lnTo>
                    <a:lnTo>
                      <a:pt x="2838" y="1388"/>
                    </a:lnTo>
                    <a:lnTo>
                      <a:pt x="2836" y="1393"/>
                    </a:lnTo>
                    <a:lnTo>
                      <a:pt x="2835" y="1396"/>
                    </a:lnTo>
                    <a:lnTo>
                      <a:pt x="2835" y="1398"/>
                    </a:lnTo>
                    <a:lnTo>
                      <a:pt x="2837" y="1400"/>
                    </a:lnTo>
                    <a:lnTo>
                      <a:pt x="2840" y="1401"/>
                    </a:lnTo>
                    <a:lnTo>
                      <a:pt x="2845" y="1402"/>
                    </a:lnTo>
                    <a:lnTo>
                      <a:pt x="2846" y="1408"/>
                    </a:lnTo>
                    <a:lnTo>
                      <a:pt x="2848" y="1410"/>
                    </a:lnTo>
                    <a:lnTo>
                      <a:pt x="2849" y="1411"/>
                    </a:lnTo>
                    <a:lnTo>
                      <a:pt x="2850" y="1412"/>
                    </a:lnTo>
                    <a:lnTo>
                      <a:pt x="2852" y="1411"/>
                    </a:lnTo>
                    <a:lnTo>
                      <a:pt x="2854" y="1410"/>
                    </a:lnTo>
                    <a:lnTo>
                      <a:pt x="2856" y="1412"/>
                    </a:lnTo>
                    <a:lnTo>
                      <a:pt x="2858" y="1414"/>
                    </a:lnTo>
                    <a:lnTo>
                      <a:pt x="2858" y="1415"/>
                    </a:lnTo>
                    <a:lnTo>
                      <a:pt x="2859" y="1416"/>
                    </a:lnTo>
                    <a:lnTo>
                      <a:pt x="2858" y="1418"/>
                    </a:lnTo>
                    <a:lnTo>
                      <a:pt x="2858" y="1419"/>
                    </a:lnTo>
                    <a:lnTo>
                      <a:pt x="2857" y="1421"/>
                    </a:lnTo>
                    <a:lnTo>
                      <a:pt x="2855" y="1422"/>
                    </a:lnTo>
                    <a:lnTo>
                      <a:pt x="2852" y="1427"/>
                    </a:lnTo>
                    <a:lnTo>
                      <a:pt x="2851" y="1431"/>
                    </a:lnTo>
                    <a:lnTo>
                      <a:pt x="2851" y="1433"/>
                    </a:lnTo>
                    <a:lnTo>
                      <a:pt x="2852" y="1434"/>
                    </a:lnTo>
                    <a:lnTo>
                      <a:pt x="2853" y="1435"/>
                    </a:lnTo>
                    <a:lnTo>
                      <a:pt x="2854" y="1435"/>
                    </a:lnTo>
                    <a:lnTo>
                      <a:pt x="2858" y="1436"/>
                    </a:lnTo>
                    <a:lnTo>
                      <a:pt x="2860" y="1437"/>
                    </a:lnTo>
                    <a:lnTo>
                      <a:pt x="2861" y="1438"/>
                    </a:lnTo>
                    <a:lnTo>
                      <a:pt x="2862" y="1439"/>
                    </a:lnTo>
                    <a:lnTo>
                      <a:pt x="2862" y="1440"/>
                    </a:lnTo>
                    <a:lnTo>
                      <a:pt x="2861" y="1442"/>
                    </a:lnTo>
                    <a:lnTo>
                      <a:pt x="2858" y="1443"/>
                    </a:lnTo>
                    <a:lnTo>
                      <a:pt x="2857" y="1446"/>
                    </a:lnTo>
                    <a:lnTo>
                      <a:pt x="2854" y="1448"/>
                    </a:lnTo>
                    <a:lnTo>
                      <a:pt x="2851" y="1450"/>
                    </a:lnTo>
                    <a:lnTo>
                      <a:pt x="2850" y="1452"/>
                    </a:lnTo>
                    <a:lnTo>
                      <a:pt x="2850" y="1455"/>
                    </a:lnTo>
                    <a:lnTo>
                      <a:pt x="2852" y="1456"/>
                    </a:lnTo>
                    <a:lnTo>
                      <a:pt x="2855" y="1457"/>
                    </a:lnTo>
                    <a:lnTo>
                      <a:pt x="2859" y="1458"/>
                    </a:lnTo>
                    <a:lnTo>
                      <a:pt x="2862" y="1458"/>
                    </a:lnTo>
                    <a:lnTo>
                      <a:pt x="2864" y="1459"/>
                    </a:lnTo>
                    <a:lnTo>
                      <a:pt x="2866" y="1459"/>
                    </a:lnTo>
                    <a:lnTo>
                      <a:pt x="2866" y="1461"/>
                    </a:lnTo>
                    <a:lnTo>
                      <a:pt x="2866" y="1463"/>
                    </a:lnTo>
                    <a:lnTo>
                      <a:pt x="2864" y="1464"/>
                    </a:lnTo>
                    <a:lnTo>
                      <a:pt x="2862" y="1467"/>
                    </a:lnTo>
                    <a:lnTo>
                      <a:pt x="2858" y="1470"/>
                    </a:lnTo>
                    <a:lnTo>
                      <a:pt x="2861" y="1478"/>
                    </a:lnTo>
                    <a:lnTo>
                      <a:pt x="2862" y="1483"/>
                    </a:lnTo>
                    <a:lnTo>
                      <a:pt x="2864" y="1485"/>
                    </a:lnTo>
                    <a:lnTo>
                      <a:pt x="2865" y="1486"/>
                    </a:lnTo>
                    <a:lnTo>
                      <a:pt x="2866" y="1486"/>
                    </a:lnTo>
                    <a:lnTo>
                      <a:pt x="2866" y="1485"/>
                    </a:lnTo>
                    <a:lnTo>
                      <a:pt x="2882" y="1485"/>
                    </a:lnTo>
                    <a:lnTo>
                      <a:pt x="2897" y="1485"/>
                    </a:lnTo>
                    <a:lnTo>
                      <a:pt x="2912" y="1485"/>
                    </a:lnTo>
                    <a:lnTo>
                      <a:pt x="2927" y="1485"/>
                    </a:lnTo>
                    <a:lnTo>
                      <a:pt x="2943" y="1486"/>
                    </a:lnTo>
                    <a:lnTo>
                      <a:pt x="2958" y="1486"/>
                    </a:lnTo>
                    <a:lnTo>
                      <a:pt x="2973" y="1486"/>
                    </a:lnTo>
                    <a:lnTo>
                      <a:pt x="2988" y="1486"/>
                    </a:lnTo>
                    <a:lnTo>
                      <a:pt x="2988" y="1481"/>
                    </a:lnTo>
                    <a:lnTo>
                      <a:pt x="2988" y="1476"/>
                    </a:lnTo>
                    <a:lnTo>
                      <a:pt x="2998" y="1476"/>
                    </a:lnTo>
                    <a:lnTo>
                      <a:pt x="3008" y="1476"/>
                    </a:lnTo>
                    <a:lnTo>
                      <a:pt x="3006" y="1472"/>
                    </a:lnTo>
                    <a:lnTo>
                      <a:pt x="3005" y="1469"/>
                    </a:lnTo>
                    <a:lnTo>
                      <a:pt x="3005" y="1466"/>
                    </a:lnTo>
                    <a:lnTo>
                      <a:pt x="3005" y="1463"/>
                    </a:lnTo>
                    <a:lnTo>
                      <a:pt x="3006" y="1457"/>
                    </a:lnTo>
                    <a:lnTo>
                      <a:pt x="3008" y="1452"/>
                    </a:lnTo>
                    <a:lnTo>
                      <a:pt x="3013" y="1449"/>
                    </a:lnTo>
                    <a:lnTo>
                      <a:pt x="3017" y="1446"/>
                    </a:lnTo>
                    <a:lnTo>
                      <a:pt x="3021" y="1455"/>
                    </a:lnTo>
                    <a:lnTo>
                      <a:pt x="3025" y="1464"/>
                    </a:lnTo>
                    <a:lnTo>
                      <a:pt x="3029" y="1473"/>
                    </a:lnTo>
                    <a:lnTo>
                      <a:pt x="3033" y="1482"/>
                    </a:lnTo>
                    <a:lnTo>
                      <a:pt x="3041" y="1482"/>
                    </a:lnTo>
                    <a:lnTo>
                      <a:pt x="3048" y="1482"/>
                    </a:lnTo>
                    <a:lnTo>
                      <a:pt x="3056" y="1482"/>
                    </a:lnTo>
                    <a:lnTo>
                      <a:pt x="3063" y="1482"/>
                    </a:lnTo>
                    <a:lnTo>
                      <a:pt x="3065" y="1490"/>
                    </a:lnTo>
                    <a:lnTo>
                      <a:pt x="3066" y="1498"/>
                    </a:lnTo>
                    <a:lnTo>
                      <a:pt x="3068" y="1505"/>
                    </a:lnTo>
                    <a:lnTo>
                      <a:pt x="3070" y="1513"/>
                    </a:lnTo>
                    <a:lnTo>
                      <a:pt x="3074" y="1514"/>
                    </a:lnTo>
                    <a:lnTo>
                      <a:pt x="3077" y="1515"/>
                    </a:lnTo>
                    <a:lnTo>
                      <a:pt x="3076" y="1520"/>
                    </a:lnTo>
                    <a:lnTo>
                      <a:pt x="3076" y="1524"/>
                    </a:lnTo>
                    <a:lnTo>
                      <a:pt x="3073" y="1524"/>
                    </a:lnTo>
                    <a:lnTo>
                      <a:pt x="3070" y="1524"/>
                    </a:lnTo>
                    <a:lnTo>
                      <a:pt x="3070" y="1543"/>
                    </a:lnTo>
                    <a:lnTo>
                      <a:pt x="3069" y="1561"/>
                    </a:lnTo>
                    <a:lnTo>
                      <a:pt x="3069" y="1578"/>
                    </a:lnTo>
                    <a:lnTo>
                      <a:pt x="3069" y="1597"/>
                    </a:lnTo>
                    <a:lnTo>
                      <a:pt x="3073" y="1599"/>
                    </a:lnTo>
                    <a:lnTo>
                      <a:pt x="3074" y="1601"/>
                    </a:lnTo>
                    <a:lnTo>
                      <a:pt x="3075" y="1602"/>
                    </a:lnTo>
                    <a:lnTo>
                      <a:pt x="3075" y="1604"/>
                    </a:lnTo>
                    <a:lnTo>
                      <a:pt x="3074" y="1605"/>
                    </a:lnTo>
                    <a:lnTo>
                      <a:pt x="3080" y="1608"/>
                    </a:lnTo>
                    <a:lnTo>
                      <a:pt x="3086" y="1611"/>
                    </a:lnTo>
                    <a:lnTo>
                      <a:pt x="3094" y="1616"/>
                    </a:lnTo>
                    <a:lnTo>
                      <a:pt x="3100" y="1624"/>
                    </a:lnTo>
                    <a:lnTo>
                      <a:pt x="3108" y="1634"/>
                    </a:lnTo>
                    <a:lnTo>
                      <a:pt x="3116" y="1648"/>
                    </a:lnTo>
                    <a:lnTo>
                      <a:pt x="3124" y="1666"/>
                    </a:lnTo>
                    <a:lnTo>
                      <a:pt x="3134" y="1688"/>
                    </a:lnTo>
                    <a:lnTo>
                      <a:pt x="3136" y="1691"/>
                    </a:lnTo>
                    <a:lnTo>
                      <a:pt x="3139" y="1694"/>
                    </a:lnTo>
                    <a:lnTo>
                      <a:pt x="3156" y="1694"/>
                    </a:lnTo>
                    <a:lnTo>
                      <a:pt x="3172" y="1694"/>
                    </a:lnTo>
                    <a:lnTo>
                      <a:pt x="3188" y="1693"/>
                    </a:lnTo>
                    <a:lnTo>
                      <a:pt x="3204" y="1693"/>
                    </a:lnTo>
                    <a:lnTo>
                      <a:pt x="3220" y="1693"/>
                    </a:lnTo>
                    <a:lnTo>
                      <a:pt x="3236" y="1693"/>
                    </a:lnTo>
                    <a:lnTo>
                      <a:pt x="3252" y="1693"/>
                    </a:lnTo>
                    <a:lnTo>
                      <a:pt x="3268" y="1693"/>
                    </a:lnTo>
                    <a:lnTo>
                      <a:pt x="3268" y="1710"/>
                    </a:lnTo>
                    <a:lnTo>
                      <a:pt x="3268" y="1728"/>
                    </a:lnTo>
                    <a:lnTo>
                      <a:pt x="3269" y="1746"/>
                    </a:lnTo>
                    <a:lnTo>
                      <a:pt x="3270" y="1765"/>
                    </a:lnTo>
                    <a:lnTo>
                      <a:pt x="3266" y="1766"/>
                    </a:lnTo>
                    <a:lnTo>
                      <a:pt x="3262" y="1767"/>
                    </a:lnTo>
                    <a:lnTo>
                      <a:pt x="3262" y="1785"/>
                    </a:lnTo>
                    <a:lnTo>
                      <a:pt x="3262" y="1799"/>
                    </a:lnTo>
                    <a:lnTo>
                      <a:pt x="3262" y="1805"/>
                    </a:lnTo>
                    <a:lnTo>
                      <a:pt x="3262" y="1810"/>
                    </a:lnTo>
                    <a:lnTo>
                      <a:pt x="3261" y="1814"/>
                    </a:lnTo>
                    <a:lnTo>
                      <a:pt x="3259" y="1816"/>
                    </a:lnTo>
                    <a:lnTo>
                      <a:pt x="3255" y="1818"/>
                    </a:lnTo>
                    <a:lnTo>
                      <a:pt x="3251" y="1819"/>
                    </a:lnTo>
                    <a:lnTo>
                      <a:pt x="3248" y="1826"/>
                    </a:lnTo>
                    <a:lnTo>
                      <a:pt x="3244" y="1833"/>
                    </a:lnTo>
                    <a:lnTo>
                      <a:pt x="3245" y="1836"/>
                    </a:lnTo>
                    <a:lnTo>
                      <a:pt x="3245" y="1838"/>
                    </a:lnTo>
                    <a:lnTo>
                      <a:pt x="3243" y="1838"/>
                    </a:lnTo>
                    <a:lnTo>
                      <a:pt x="3241" y="1839"/>
                    </a:lnTo>
                    <a:lnTo>
                      <a:pt x="3245" y="1850"/>
                    </a:lnTo>
                    <a:lnTo>
                      <a:pt x="3249" y="1862"/>
                    </a:lnTo>
                    <a:lnTo>
                      <a:pt x="3239" y="1865"/>
                    </a:lnTo>
                    <a:lnTo>
                      <a:pt x="3229" y="1869"/>
                    </a:lnTo>
                    <a:lnTo>
                      <a:pt x="3232" y="1875"/>
                    </a:lnTo>
                    <a:lnTo>
                      <a:pt x="3233" y="1881"/>
                    </a:lnTo>
                    <a:lnTo>
                      <a:pt x="3236" y="1887"/>
                    </a:lnTo>
                    <a:lnTo>
                      <a:pt x="3237" y="1894"/>
                    </a:lnTo>
                    <a:lnTo>
                      <a:pt x="3234" y="1891"/>
                    </a:lnTo>
                    <a:lnTo>
                      <a:pt x="3230" y="1889"/>
                    </a:lnTo>
                    <a:lnTo>
                      <a:pt x="3229" y="1895"/>
                    </a:lnTo>
                    <a:lnTo>
                      <a:pt x="3227" y="1901"/>
                    </a:lnTo>
                    <a:lnTo>
                      <a:pt x="3221" y="1899"/>
                    </a:lnTo>
                    <a:lnTo>
                      <a:pt x="3216" y="1898"/>
                    </a:lnTo>
                    <a:lnTo>
                      <a:pt x="3218" y="1901"/>
                    </a:lnTo>
                    <a:lnTo>
                      <a:pt x="3220" y="1904"/>
                    </a:lnTo>
                    <a:lnTo>
                      <a:pt x="3216" y="1907"/>
                    </a:lnTo>
                    <a:lnTo>
                      <a:pt x="3211" y="1908"/>
                    </a:lnTo>
                    <a:lnTo>
                      <a:pt x="3213" y="1914"/>
                    </a:lnTo>
                    <a:lnTo>
                      <a:pt x="3215" y="1920"/>
                    </a:lnTo>
                    <a:lnTo>
                      <a:pt x="3204" y="1923"/>
                    </a:lnTo>
                    <a:lnTo>
                      <a:pt x="3192" y="1925"/>
                    </a:lnTo>
                    <a:lnTo>
                      <a:pt x="3193" y="1928"/>
                    </a:lnTo>
                    <a:lnTo>
                      <a:pt x="3194" y="1932"/>
                    </a:lnTo>
                    <a:lnTo>
                      <a:pt x="3178" y="1936"/>
                    </a:lnTo>
                    <a:lnTo>
                      <a:pt x="3162" y="1940"/>
                    </a:lnTo>
                    <a:lnTo>
                      <a:pt x="3147" y="1944"/>
                    </a:lnTo>
                    <a:lnTo>
                      <a:pt x="3131" y="1949"/>
                    </a:lnTo>
                    <a:lnTo>
                      <a:pt x="3134" y="1960"/>
                    </a:lnTo>
                    <a:lnTo>
                      <a:pt x="3137" y="1971"/>
                    </a:lnTo>
                    <a:lnTo>
                      <a:pt x="3140" y="1981"/>
                    </a:lnTo>
                    <a:lnTo>
                      <a:pt x="3143" y="1993"/>
                    </a:lnTo>
                    <a:lnTo>
                      <a:pt x="3151" y="1997"/>
                    </a:lnTo>
                    <a:lnTo>
                      <a:pt x="3160" y="2002"/>
                    </a:lnTo>
                    <a:lnTo>
                      <a:pt x="3162" y="2007"/>
                    </a:lnTo>
                    <a:lnTo>
                      <a:pt x="3164" y="2012"/>
                    </a:lnTo>
                    <a:lnTo>
                      <a:pt x="3148" y="2017"/>
                    </a:lnTo>
                    <a:lnTo>
                      <a:pt x="3132" y="2022"/>
                    </a:lnTo>
                    <a:lnTo>
                      <a:pt x="3115" y="2027"/>
                    </a:lnTo>
                    <a:lnTo>
                      <a:pt x="3099" y="2033"/>
                    </a:lnTo>
                    <a:lnTo>
                      <a:pt x="3100" y="2037"/>
                    </a:lnTo>
                    <a:lnTo>
                      <a:pt x="3101" y="2042"/>
                    </a:lnTo>
                    <a:lnTo>
                      <a:pt x="3117" y="2037"/>
                    </a:lnTo>
                    <a:lnTo>
                      <a:pt x="3134" y="2033"/>
                    </a:lnTo>
                    <a:lnTo>
                      <a:pt x="3150" y="2029"/>
                    </a:lnTo>
                    <a:lnTo>
                      <a:pt x="3166" y="2025"/>
                    </a:lnTo>
                    <a:lnTo>
                      <a:pt x="3168" y="2030"/>
                    </a:lnTo>
                    <a:lnTo>
                      <a:pt x="3171" y="2037"/>
                    </a:lnTo>
                    <a:lnTo>
                      <a:pt x="3174" y="2043"/>
                    </a:lnTo>
                    <a:lnTo>
                      <a:pt x="3176" y="2049"/>
                    </a:lnTo>
                    <a:lnTo>
                      <a:pt x="3188" y="2046"/>
                    </a:lnTo>
                    <a:lnTo>
                      <a:pt x="3199" y="2042"/>
                    </a:lnTo>
                    <a:lnTo>
                      <a:pt x="3197" y="2037"/>
                    </a:lnTo>
                    <a:lnTo>
                      <a:pt x="3196" y="2031"/>
                    </a:lnTo>
                    <a:lnTo>
                      <a:pt x="3205" y="2030"/>
                    </a:lnTo>
                    <a:lnTo>
                      <a:pt x="3212" y="2029"/>
                    </a:lnTo>
                    <a:lnTo>
                      <a:pt x="3219" y="2051"/>
                    </a:lnTo>
                    <a:lnTo>
                      <a:pt x="3226" y="2075"/>
                    </a:lnTo>
                    <a:lnTo>
                      <a:pt x="3233" y="2097"/>
                    </a:lnTo>
                    <a:lnTo>
                      <a:pt x="3241" y="2120"/>
                    </a:lnTo>
                    <a:lnTo>
                      <a:pt x="3248" y="2117"/>
                    </a:lnTo>
                    <a:lnTo>
                      <a:pt x="3256" y="2115"/>
                    </a:lnTo>
                    <a:lnTo>
                      <a:pt x="3264" y="2113"/>
                    </a:lnTo>
                    <a:lnTo>
                      <a:pt x="3271" y="2111"/>
                    </a:lnTo>
                    <a:lnTo>
                      <a:pt x="3274" y="2119"/>
                    </a:lnTo>
                    <a:lnTo>
                      <a:pt x="3277" y="2127"/>
                    </a:lnTo>
                    <a:lnTo>
                      <a:pt x="3279" y="2135"/>
                    </a:lnTo>
                    <a:lnTo>
                      <a:pt x="3282" y="2143"/>
                    </a:lnTo>
                    <a:lnTo>
                      <a:pt x="3290" y="2140"/>
                    </a:lnTo>
                    <a:lnTo>
                      <a:pt x="3298" y="2138"/>
                    </a:lnTo>
                    <a:lnTo>
                      <a:pt x="3306" y="2136"/>
                    </a:lnTo>
                    <a:lnTo>
                      <a:pt x="3314" y="2134"/>
                    </a:lnTo>
                    <a:lnTo>
                      <a:pt x="3316" y="2138"/>
                    </a:lnTo>
                    <a:lnTo>
                      <a:pt x="3318" y="2143"/>
                    </a:lnTo>
                    <a:lnTo>
                      <a:pt x="3328" y="2145"/>
                    </a:lnTo>
                    <a:lnTo>
                      <a:pt x="3338" y="2148"/>
                    </a:lnTo>
                    <a:lnTo>
                      <a:pt x="3338" y="2159"/>
                    </a:lnTo>
                    <a:lnTo>
                      <a:pt x="3338" y="2168"/>
                    </a:lnTo>
                    <a:lnTo>
                      <a:pt x="3335" y="2169"/>
                    </a:lnTo>
                    <a:lnTo>
                      <a:pt x="3331" y="2169"/>
                    </a:lnTo>
                    <a:lnTo>
                      <a:pt x="3329" y="2173"/>
                    </a:lnTo>
                    <a:lnTo>
                      <a:pt x="3327" y="2175"/>
                    </a:lnTo>
                    <a:lnTo>
                      <a:pt x="3323" y="2175"/>
                    </a:lnTo>
                    <a:lnTo>
                      <a:pt x="3319" y="2175"/>
                    </a:lnTo>
                    <a:lnTo>
                      <a:pt x="3315" y="2186"/>
                    </a:lnTo>
                    <a:lnTo>
                      <a:pt x="3312" y="2197"/>
                    </a:lnTo>
                    <a:lnTo>
                      <a:pt x="3312" y="2207"/>
                    </a:lnTo>
                    <a:lnTo>
                      <a:pt x="3311" y="2217"/>
                    </a:lnTo>
                    <a:lnTo>
                      <a:pt x="3301" y="2218"/>
                    </a:lnTo>
                    <a:lnTo>
                      <a:pt x="3290" y="2219"/>
                    </a:lnTo>
                    <a:lnTo>
                      <a:pt x="3279" y="2220"/>
                    </a:lnTo>
                    <a:lnTo>
                      <a:pt x="3268" y="2221"/>
                    </a:lnTo>
                    <a:lnTo>
                      <a:pt x="3270" y="2227"/>
                    </a:lnTo>
                    <a:lnTo>
                      <a:pt x="3270" y="2234"/>
                    </a:lnTo>
                    <a:lnTo>
                      <a:pt x="3272" y="2240"/>
                    </a:lnTo>
                    <a:lnTo>
                      <a:pt x="3273" y="2246"/>
                    </a:lnTo>
                    <a:lnTo>
                      <a:pt x="3262" y="2249"/>
                    </a:lnTo>
                    <a:lnTo>
                      <a:pt x="3252" y="2251"/>
                    </a:lnTo>
                    <a:lnTo>
                      <a:pt x="3249" y="2251"/>
                    </a:lnTo>
                    <a:lnTo>
                      <a:pt x="3248" y="2253"/>
                    </a:lnTo>
                    <a:lnTo>
                      <a:pt x="3247" y="2254"/>
                    </a:lnTo>
                    <a:lnTo>
                      <a:pt x="3246" y="2255"/>
                    </a:lnTo>
                    <a:lnTo>
                      <a:pt x="3247" y="2258"/>
                    </a:lnTo>
                    <a:lnTo>
                      <a:pt x="3249" y="2262"/>
                    </a:lnTo>
                    <a:lnTo>
                      <a:pt x="3265" y="2267"/>
                    </a:lnTo>
                    <a:lnTo>
                      <a:pt x="3279" y="2273"/>
                    </a:lnTo>
                    <a:lnTo>
                      <a:pt x="3294" y="2278"/>
                    </a:lnTo>
                    <a:lnTo>
                      <a:pt x="3309" y="2283"/>
                    </a:lnTo>
                    <a:lnTo>
                      <a:pt x="3319" y="2298"/>
                    </a:lnTo>
                    <a:lnTo>
                      <a:pt x="3328" y="2312"/>
                    </a:lnTo>
                    <a:lnTo>
                      <a:pt x="3337" y="2327"/>
                    </a:lnTo>
                    <a:lnTo>
                      <a:pt x="3347" y="2341"/>
                    </a:lnTo>
                    <a:lnTo>
                      <a:pt x="3338" y="2364"/>
                    </a:lnTo>
                    <a:lnTo>
                      <a:pt x="3328" y="2389"/>
                    </a:lnTo>
                    <a:lnTo>
                      <a:pt x="3319" y="2413"/>
                    </a:lnTo>
                    <a:lnTo>
                      <a:pt x="3311" y="2436"/>
                    </a:lnTo>
                    <a:lnTo>
                      <a:pt x="3310" y="2441"/>
                    </a:lnTo>
                    <a:lnTo>
                      <a:pt x="3310" y="2446"/>
                    </a:lnTo>
                    <a:lnTo>
                      <a:pt x="3306" y="2448"/>
                    </a:lnTo>
                    <a:lnTo>
                      <a:pt x="3302" y="2450"/>
                    </a:lnTo>
                    <a:lnTo>
                      <a:pt x="3296" y="2462"/>
                    </a:lnTo>
                    <a:lnTo>
                      <a:pt x="3290" y="2472"/>
                    </a:lnTo>
                    <a:lnTo>
                      <a:pt x="3290" y="2475"/>
                    </a:lnTo>
                    <a:lnTo>
                      <a:pt x="3289" y="2478"/>
                    </a:lnTo>
                    <a:lnTo>
                      <a:pt x="3287" y="2479"/>
                    </a:lnTo>
                    <a:lnTo>
                      <a:pt x="3285" y="2481"/>
                    </a:lnTo>
                    <a:lnTo>
                      <a:pt x="3281" y="2484"/>
                    </a:lnTo>
                    <a:lnTo>
                      <a:pt x="3274" y="2486"/>
                    </a:lnTo>
                    <a:lnTo>
                      <a:pt x="3264" y="2490"/>
                    </a:lnTo>
                    <a:lnTo>
                      <a:pt x="3253" y="2494"/>
                    </a:lnTo>
                    <a:lnTo>
                      <a:pt x="3242" y="2498"/>
                    </a:lnTo>
                    <a:lnTo>
                      <a:pt x="3231" y="2502"/>
                    </a:lnTo>
                    <a:lnTo>
                      <a:pt x="3229" y="2504"/>
                    </a:lnTo>
                    <a:lnTo>
                      <a:pt x="3228" y="2506"/>
                    </a:lnTo>
                    <a:lnTo>
                      <a:pt x="3228" y="2507"/>
                    </a:lnTo>
                    <a:lnTo>
                      <a:pt x="3229" y="2508"/>
                    </a:lnTo>
                    <a:lnTo>
                      <a:pt x="3231" y="2511"/>
                    </a:lnTo>
                    <a:lnTo>
                      <a:pt x="3232" y="2512"/>
                    </a:lnTo>
                    <a:lnTo>
                      <a:pt x="3231" y="2515"/>
                    </a:lnTo>
                    <a:lnTo>
                      <a:pt x="3229" y="2517"/>
                    </a:lnTo>
                    <a:lnTo>
                      <a:pt x="3229" y="2527"/>
                    </a:lnTo>
                    <a:lnTo>
                      <a:pt x="3229" y="2536"/>
                    </a:lnTo>
                    <a:lnTo>
                      <a:pt x="3226" y="2540"/>
                    </a:lnTo>
                    <a:lnTo>
                      <a:pt x="3223" y="2544"/>
                    </a:lnTo>
                    <a:lnTo>
                      <a:pt x="3225" y="2549"/>
                    </a:lnTo>
                    <a:lnTo>
                      <a:pt x="3225" y="2552"/>
                    </a:lnTo>
                    <a:lnTo>
                      <a:pt x="3225" y="2553"/>
                    </a:lnTo>
                    <a:lnTo>
                      <a:pt x="3224" y="2553"/>
                    </a:lnTo>
                    <a:lnTo>
                      <a:pt x="3223" y="2553"/>
                    </a:lnTo>
                    <a:lnTo>
                      <a:pt x="3221" y="2553"/>
                    </a:lnTo>
                    <a:lnTo>
                      <a:pt x="3213" y="2552"/>
                    </a:lnTo>
                    <a:lnTo>
                      <a:pt x="3206" y="2551"/>
                    </a:lnTo>
                    <a:lnTo>
                      <a:pt x="3196" y="2551"/>
                    </a:lnTo>
                    <a:lnTo>
                      <a:pt x="3185" y="2552"/>
                    </a:lnTo>
                    <a:lnTo>
                      <a:pt x="3184" y="2547"/>
                    </a:lnTo>
                    <a:lnTo>
                      <a:pt x="3184" y="2543"/>
                    </a:lnTo>
                    <a:lnTo>
                      <a:pt x="3181" y="2545"/>
                    </a:lnTo>
                    <a:lnTo>
                      <a:pt x="3180" y="2548"/>
                    </a:lnTo>
                    <a:lnTo>
                      <a:pt x="3179" y="2552"/>
                    </a:lnTo>
                    <a:lnTo>
                      <a:pt x="3180" y="2559"/>
                    </a:lnTo>
                    <a:lnTo>
                      <a:pt x="3180" y="2565"/>
                    </a:lnTo>
                    <a:lnTo>
                      <a:pt x="3181" y="2572"/>
                    </a:lnTo>
                    <a:lnTo>
                      <a:pt x="3182" y="2576"/>
                    </a:lnTo>
                    <a:lnTo>
                      <a:pt x="3183" y="2581"/>
                    </a:lnTo>
                    <a:lnTo>
                      <a:pt x="3184" y="2583"/>
                    </a:lnTo>
                    <a:lnTo>
                      <a:pt x="3184" y="2585"/>
                    </a:lnTo>
                    <a:lnTo>
                      <a:pt x="3183" y="2587"/>
                    </a:lnTo>
                    <a:lnTo>
                      <a:pt x="3182" y="2589"/>
                    </a:lnTo>
                    <a:lnTo>
                      <a:pt x="3181" y="2590"/>
                    </a:lnTo>
                    <a:lnTo>
                      <a:pt x="3180" y="2591"/>
                    </a:lnTo>
                    <a:lnTo>
                      <a:pt x="3177" y="2592"/>
                    </a:lnTo>
                    <a:lnTo>
                      <a:pt x="3175" y="2592"/>
                    </a:lnTo>
                    <a:lnTo>
                      <a:pt x="3171" y="2590"/>
                    </a:lnTo>
                    <a:lnTo>
                      <a:pt x="3166" y="2589"/>
                    </a:lnTo>
                    <a:lnTo>
                      <a:pt x="3161" y="2589"/>
                    </a:lnTo>
                    <a:lnTo>
                      <a:pt x="3157" y="2591"/>
                    </a:lnTo>
                    <a:lnTo>
                      <a:pt x="3152" y="2593"/>
                    </a:lnTo>
                    <a:lnTo>
                      <a:pt x="3148" y="2595"/>
                    </a:lnTo>
                    <a:lnTo>
                      <a:pt x="3144" y="2599"/>
                    </a:lnTo>
                    <a:lnTo>
                      <a:pt x="3142" y="2605"/>
                    </a:lnTo>
                    <a:lnTo>
                      <a:pt x="3140" y="2608"/>
                    </a:lnTo>
                    <a:lnTo>
                      <a:pt x="3138" y="2610"/>
                    </a:lnTo>
                    <a:lnTo>
                      <a:pt x="3136" y="2612"/>
                    </a:lnTo>
                    <a:lnTo>
                      <a:pt x="3134" y="2612"/>
                    </a:lnTo>
                    <a:lnTo>
                      <a:pt x="3131" y="2612"/>
                    </a:lnTo>
                    <a:lnTo>
                      <a:pt x="3129" y="2610"/>
                    </a:lnTo>
                    <a:lnTo>
                      <a:pt x="3127" y="2609"/>
                    </a:lnTo>
                    <a:lnTo>
                      <a:pt x="3124" y="2607"/>
                    </a:lnTo>
                    <a:lnTo>
                      <a:pt x="3123" y="2601"/>
                    </a:lnTo>
                    <a:lnTo>
                      <a:pt x="3120" y="2597"/>
                    </a:lnTo>
                    <a:lnTo>
                      <a:pt x="3118" y="2593"/>
                    </a:lnTo>
                    <a:lnTo>
                      <a:pt x="3115" y="2591"/>
                    </a:lnTo>
                    <a:lnTo>
                      <a:pt x="3111" y="2589"/>
                    </a:lnTo>
                    <a:lnTo>
                      <a:pt x="3107" y="2588"/>
                    </a:lnTo>
                    <a:lnTo>
                      <a:pt x="3103" y="2587"/>
                    </a:lnTo>
                    <a:lnTo>
                      <a:pt x="3099" y="2587"/>
                    </a:lnTo>
                    <a:lnTo>
                      <a:pt x="3109" y="2595"/>
                    </a:lnTo>
                    <a:lnTo>
                      <a:pt x="3118" y="2604"/>
                    </a:lnTo>
                    <a:lnTo>
                      <a:pt x="3118" y="2607"/>
                    </a:lnTo>
                    <a:lnTo>
                      <a:pt x="3117" y="2609"/>
                    </a:lnTo>
                    <a:lnTo>
                      <a:pt x="3115" y="2610"/>
                    </a:lnTo>
                    <a:lnTo>
                      <a:pt x="3111" y="2610"/>
                    </a:lnTo>
                    <a:lnTo>
                      <a:pt x="3111" y="2605"/>
                    </a:lnTo>
                    <a:lnTo>
                      <a:pt x="3110" y="2604"/>
                    </a:lnTo>
                    <a:lnTo>
                      <a:pt x="3107" y="2604"/>
                    </a:lnTo>
                    <a:lnTo>
                      <a:pt x="3105" y="2607"/>
                    </a:lnTo>
                    <a:lnTo>
                      <a:pt x="3101" y="2604"/>
                    </a:lnTo>
                    <a:lnTo>
                      <a:pt x="3098" y="2603"/>
                    </a:lnTo>
                    <a:lnTo>
                      <a:pt x="3098" y="2604"/>
                    </a:lnTo>
                    <a:lnTo>
                      <a:pt x="3099" y="2607"/>
                    </a:lnTo>
                    <a:lnTo>
                      <a:pt x="3103" y="2612"/>
                    </a:lnTo>
                    <a:lnTo>
                      <a:pt x="3103" y="2615"/>
                    </a:lnTo>
                    <a:lnTo>
                      <a:pt x="3103" y="2616"/>
                    </a:lnTo>
                    <a:lnTo>
                      <a:pt x="3103" y="2617"/>
                    </a:lnTo>
                    <a:lnTo>
                      <a:pt x="3101" y="2617"/>
                    </a:lnTo>
                    <a:lnTo>
                      <a:pt x="3099" y="2617"/>
                    </a:lnTo>
                    <a:lnTo>
                      <a:pt x="3093" y="2616"/>
                    </a:lnTo>
                    <a:lnTo>
                      <a:pt x="3086" y="2616"/>
                    </a:lnTo>
                    <a:lnTo>
                      <a:pt x="3081" y="2615"/>
                    </a:lnTo>
                    <a:lnTo>
                      <a:pt x="3074" y="2615"/>
                    </a:lnTo>
                    <a:lnTo>
                      <a:pt x="3072" y="2608"/>
                    </a:lnTo>
                    <a:lnTo>
                      <a:pt x="3070" y="2601"/>
                    </a:lnTo>
                    <a:lnTo>
                      <a:pt x="3071" y="2597"/>
                    </a:lnTo>
                    <a:lnTo>
                      <a:pt x="3073" y="2594"/>
                    </a:lnTo>
                    <a:lnTo>
                      <a:pt x="3068" y="2595"/>
                    </a:lnTo>
                    <a:lnTo>
                      <a:pt x="3064" y="2597"/>
                    </a:lnTo>
                    <a:lnTo>
                      <a:pt x="3070" y="2585"/>
                    </a:lnTo>
                    <a:lnTo>
                      <a:pt x="3078" y="2572"/>
                    </a:lnTo>
                    <a:lnTo>
                      <a:pt x="3072" y="2575"/>
                    </a:lnTo>
                    <a:lnTo>
                      <a:pt x="3068" y="2577"/>
                    </a:lnTo>
                    <a:lnTo>
                      <a:pt x="3065" y="2581"/>
                    </a:lnTo>
                    <a:lnTo>
                      <a:pt x="3062" y="2584"/>
                    </a:lnTo>
                    <a:lnTo>
                      <a:pt x="3062" y="2589"/>
                    </a:lnTo>
                    <a:lnTo>
                      <a:pt x="3062" y="2590"/>
                    </a:lnTo>
                    <a:lnTo>
                      <a:pt x="3059" y="2590"/>
                    </a:lnTo>
                    <a:lnTo>
                      <a:pt x="3056" y="2589"/>
                    </a:lnTo>
                    <a:lnTo>
                      <a:pt x="3054" y="2593"/>
                    </a:lnTo>
                    <a:lnTo>
                      <a:pt x="3053" y="2596"/>
                    </a:lnTo>
                    <a:lnTo>
                      <a:pt x="3052" y="2596"/>
                    </a:lnTo>
                    <a:lnTo>
                      <a:pt x="3050" y="2596"/>
                    </a:lnTo>
                    <a:lnTo>
                      <a:pt x="3049" y="2594"/>
                    </a:lnTo>
                    <a:lnTo>
                      <a:pt x="3048" y="2592"/>
                    </a:lnTo>
                    <a:lnTo>
                      <a:pt x="3048" y="2587"/>
                    </a:lnTo>
                    <a:lnTo>
                      <a:pt x="3047" y="2584"/>
                    </a:lnTo>
                    <a:lnTo>
                      <a:pt x="3046" y="2583"/>
                    </a:lnTo>
                    <a:lnTo>
                      <a:pt x="3045" y="2583"/>
                    </a:lnTo>
                    <a:lnTo>
                      <a:pt x="3042" y="2584"/>
                    </a:lnTo>
                    <a:lnTo>
                      <a:pt x="3039" y="2585"/>
                    </a:lnTo>
                    <a:lnTo>
                      <a:pt x="3037" y="2587"/>
                    </a:lnTo>
                    <a:lnTo>
                      <a:pt x="3036" y="2587"/>
                    </a:lnTo>
                    <a:lnTo>
                      <a:pt x="3035" y="2587"/>
                    </a:lnTo>
                    <a:lnTo>
                      <a:pt x="3034" y="2586"/>
                    </a:lnTo>
                    <a:lnTo>
                      <a:pt x="3033" y="2582"/>
                    </a:lnTo>
                    <a:lnTo>
                      <a:pt x="3034" y="2576"/>
                    </a:lnTo>
                    <a:lnTo>
                      <a:pt x="3036" y="2576"/>
                    </a:lnTo>
                    <a:lnTo>
                      <a:pt x="3037" y="2575"/>
                    </a:lnTo>
                    <a:lnTo>
                      <a:pt x="3039" y="2573"/>
                    </a:lnTo>
                    <a:lnTo>
                      <a:pt x="3040" y="2572"/>
                    </a:lnTo>
                    <a:lnTo>
                      <a:pt x="3043" y="2568"/>
                    </a:lnTo>
                    <a:lnTo>
                      <a:pt x="3045" y="2562"/>
                    </a:lnTo>
                    <a:lnTo>
                      <a:pt x="3045" y="2559"/>
                    </a:lnTo>
                    <a:lnTo>
                      <a:pt x="3047" y="2556"/>
                    </a:lnTo>
                    <a:lnTo>
                      <a:pt x="3050" y="2555"/>
                    </a:lnTo>
                    <a:lnTo>
                      <a:pt x="3054" y="2553"/>
                    </a:lnTo>
                    <a:lnTo>
                      <a:pt x="3049" y="2545"/>
                    </a:lnTo>
                    <a:lnTo>
                      <a:pt x="3045" y="2538"/>
                    </a:lnTo>
                    <a:lnTo>
                      <a:pt x="3047" y="2532"/>
                    </a:lnTo>
                    <a:lnTo>
                      <a:pt x="3049" y="2529"/>
                    </a:lnTo>
                    <a:lnTo>
                      <a:pt x="3050" y="2531"/>
                    </a:lnTo>
                    <a:lnTo>
                      <a:pt x="3051" y="2533"/>
                    </a:lnTo>
                    <a:lnTo>
                      <a:pt x="3053" y="2536"/>
                    </a:lnTo>
                    <a:lnTo>
                      <a:pt x="3054" y="2539"/>
                    </a:lnTo>
                    <a:lnTo>
                      <a:pt x="3055" y="2541"/>
                    </a:lnTo>
                    <a:lnTo>
                      <a:pt x="3056" y="2543"/>
                    </a:lnTo>
                    <a:lnTo>
                      <a:pt x="3058" y="2544"/>
                    </a:lnTo>
                    <a:lnTo>
                      <a:pt x="3060" y="2542"/>
                    </a:lnTo>
                    <a:lnTo>
                      <a:pt x="3061" y="2540"/>
                    </a:lnTo>
                    <a:lnTo>
                      <a:pt x="3062" y="2537"/>
                    </a:lnTo>
                    <a:lnTo>
                      <a:pt x="3061" y="2533"/>
                    </a:lnTo>
                    <a:lnTo>
                      <a:pt x="3059" y="2529"/>
                    </a:lnTo>
                    <a:lnTo>
                      <a:pt x="3056" y="2525"/>
                    </a:lnTo>
                    <a:lnTo>
                      <a:pt x="3053" y="2522"/>
                    </a:lnTo>
                    <a:lnTo>
                      <a:pt x="3050" y="2519"/>
                    </a:lnTo>
                    <a:lnTo>
                      <a:pt x="3048" y="2517"/>
                    </a:lnTo>
                    <a:lnTo>
                      <a:pt x="3045" y="2515"/>
                    </a:lnTo>
                    <a:lnTo>
                      <a:pt x="3043" y="2514"/>
                    </a:lnTo>
                    <a:lnTo>
                      <a:pt x="3041" y="2513"/>
                    </a:lnTo>
                    <a:lnTo>
                      <a:pt x="3038" y="2513"/>
                    </a:lnTo>
                    <a:lnTo>
                      <a:pt x="3036" y="2513"/>
                    </a:lnTo>
                    <a:lnTo>
                      <a:pt x="3033" y="2514"/>
                    </a:lnTo>
                    <a:lnTo>
                      <a:pt x="3025" y="2511"/>
                    </a:lnTo>
                    <a:lnTo>
                      <a:pt x="3019" y="2511"/>
                    </a:lnTo>
                    <a:lnTo>
                      <a:pt x="3017" y="2511"/>
                    </a:lnTo>
                    <a:lnTo>
                      <a:pt x="3016" y="2512"/>
                    </a:lnTo>
                    <a:lnTo>
                      <a:pt x="3015" y="2513"/>
                    </a:lnTo>
                    <a:lnTo>
                      <a:pt x="3015" y="2515"/>
                    </a:lnTo>
                    <a:lnTo>
                      <a:pt x="3009" y="2517"/>
                    </a:lnTo>
                    <a:lnTo>
                      <a:pt x="3001" y="2519"/>
                    </a:lnTo>
                    <a:lnTo>
                      <a:pt x="2992" y="2519"/>
                    </a:lnTo>
                    <a:lnTo>
                      <a:pt x="2981" y="2520"/>
                    </a:lnTo>
                    <a:lnTo>
                      <a:pt x="2979" y="2522"/>
                    </a:lnTo>
                    <a:lnTo>
                      <a:pt x="2976" y="2522"/>
                    </a:lnTo>
                    <a:lnTo>
                      <a:pt x="2975" y="2520"/>
                    </a:lnTo>
                    <a:lnTo>
                      <a:pt x="2974" y="2518"/>
                    </a:lnTo>
                    <a:lnTo>
                      <a:pt x="2975" y="2511"/>
                    </a:lnTo>
                    <a:lnTo>
                      <a:pt x="2975" y="2507"/>
                    </a:lnTo>
                    <a:lnTo>
                      <a:pt x="2974" y="2507"/>
                    </a:lnTo>
                    <a:lnTo>
                      <a:pt x="2972" y="2507"/>
                    </a:lnTo>
                    <a:lnTo>
                      <a:pt x="2970" y="2507"/>
                    </a:lnTo>
                    <a:lnTo>
                      <a:pt x="2968" y="2509"/>
                    </a:lnTo>
                    <a:lnTo>
                      <a:pt x="2965" y="2510"/>
                    </a:lnTo>
                    <a:lnTo>
                      <a:pt x="2964" y="2511"/>
                    </a:lnTo>
                    <a:lnTo>
                      <a:pt x="2962" y="2511"/>
                    </a:lnTo>
                    <a:lnTo>
                      <a:pt x="2961" y="2511"/>
                    </a:lnTo>
                    <a:lnTo>
                      <a:pt x="2960" y="2507"/>
                    </a:lnTo>
                    <a:lnTo>
                      <a:pt x="2960" y="2501"/>
                    </a:lnTo>
                    <a:lnTo>
                      <a:pt x="2961" y="2498"/>
                    </a:lnTo>
                    <a:lnTo>
                      <a:pt x="2962" y="2494"/>
                    </a:lnTo>
                    <a:lnTo>
                      <a:pt x="2954" y="2491"/>
                    </a:lnTo>
                    <a:lnTo>
                      <a:pt x="2947" y="2488"/>
                    </a:lnTo>
                    <a:lnTo>
                      <a:pt x="2943" y="2493"/>
                    </a:lnTo>
                    <a:lnTo>
                      <a:pt x="2941" y="2497"/>
                    </a:lnTo>
                    <a:lnTo>
                      <a:pt x="2943" y="2500"/>
                    </a:lnTo>
                    <a:lnTo>
                      <a:pt x="2945" y="2503"/>
                    </a:lnTo>
                    <a:lnTo>
                      <a:pt x="2939" y="2506"/>
                    </a:lnTo>
                    <a:lnTo>
                      <a:pt x="2932" y="2510"/>
                    </a:lnTo>
                    <a:lnTo>
                      <a:pt x="2926" y="2513"/>
                    </a:lnTo>
                    <a:lnTo>
                      <a:pt x="2920" y="2517"/>
                    </a:lnTo>
                    <a:lnTo>
                      <a:pt x="2913" y="2509"/>
                    </a:lnTo>
                    <a:lnTo>
                      <a:pt x="2905" y="2502"/>
                    </a:lnTo>
                    <a:lnTo>
                      <a:pt x="2897" y="2496"/>
                    </a:lnTo>
                    <a:lnTo>
                      <a:pt x="2888" y="2491"/>
                    </a:lnTo>
                    <a:lnTo>
                      <a:pt x="2887" y="2495"/>
                    </a:lnTo>
                    <a:lnTo>
                      <a:pt x="2886" y="2498"/>
                    </a:lnTo>
                    <a:lnTo>
                      <a:pt x="2884" y="2499"/>
                    </a:lnTo>
                    <a:lnTo>
                      <a:pt x="2882" y="2499"/>
                    </a:lnTo>
                    <a:lnTo>
                      <a:pt x="2868" y="2491"/>
                    </a:lnTo>
                    <a:lnTo>
                      <a:pt x="2856" y="2484"/>
                    </a:lnTo>
                    <a:lnTo>
                      <a:pt x="2845" y="2479"/>
                    </a:lnTo>
                    <a:lnTo>
                      <a:pt x="2834" y="2476"/>
                    </a:lnTo>
                    <a:lnTo>
                      <a:pt x="2825" y="2474"/>
                    </a:lnTo>
                    <a:lnTo>
                      <a:pt x="2817" y="2472"/>
                    </a:lnTo>
                    <a:lnTo>
                      <a:pt x="2809" y="2473"/>
                    </a:lnTo>
                    <a:lnTo>
                      <a:pt x="2801" y="2474"/>
                    </a:lnTo>
                    <a:lnTo>
                      <a:pt x="2797" y="2476"/>
                    </a:lnTo>
                    <a:lnTo>
                      <a:pt x="2793" y="2479"/>
                    </a:lnTo>
                    <a:lnTo>
                      <a:pt x="2793" y="2486"/>
                    </a:lnTo>
                    <a:lnTo>
                      <a:pt x="2794" y="2493"/>
                    </a:lnTo>
                    <a:lnTo>
                      <a:pt x="2794" y="2501"/>
                    </a:lnTo>
                    <a:lnTo>
                      <a:pt x="2795" y="2508"/>
                    </a:lnTo>
                    <a:lnTo>
                      <a:pt x="2805" y="2514"/>
                    </a:lnTo>
                    <a:lnTo>
                      <a:pt x="2817" y="2519"/>
                    </a:lnTo>
                    <a:lnTo>
                      <a:pt x="2812" y="2523"/>
                    </a:lnTo>
                    <a:lnTo>
                      <a:pt x="2807" y="2527"/>
                    </a:lnTo>
                    <a:lnTo>
                      <a:pt x="2806" y="2531"/>
                    </a:lnTo>
                    <a:lnTo>
                      <a:pt x="2807" y="2532"/>
                    </a:lnTo>
                    <a:lnTo>
                      <a:pt x="2807" y="2534"/>
                    </a:lnTo>
                    <a:lnTo>
                      <a:pt x="2808" y="2536"/>
                    </a:lnTo>
                    <a:lnTo>
                      <a:pt x="2809" y="2536"/>
                    </a:lnTo>
                    <a:lnTo>
                      <a:pt x="2811" y="2537"/>
                    </a:lnTo>
                    <a:lnTo>
                      <a:pt x="2813" y="2537"/>
                    </a:lnTo>
                    <a:lnTo>
                      <a:pt x="2816" y="2536"/>
                    </a:lnTo>
                    <a:lnTo>
                      <a:pt x="2817" y="2540"/>
                    </a:lnTo>
                    <a:lnTo>
                      <a:pt x="2818" y="2543"/>
                    </a:lnTo>
                    <a:lnTo>
                      <a:pt x="2818" y="2546"/>
                    </a:lnTo>
                    <a:lnTo>
                      <a:pt x="2816" y="2550"/>
                    </a:lnTo>
                    <a:lnTo>
                      <a:pt x="2813" y="2556"/>
                    </a:lnTo>
                    <a:lnTo>
                      <a:pt x="2813" y="2561"/>
                    </a:lnTo>
                    <a:lnTo>
                      <a:pt x="2813" y="2564"/>
                    </a:lnTo>
                    <a:lnTo>
                      <a:pt x="2813" y="2566"/>
                    </a:lnTo>
                    <a:lnTo>
                      <a:pt x="2814" y="2568"/>
                    </a:lnTo>
                    <a:lnTo>
                      <a:pt x="2816" y="2571"/>
                    </a:lnTo>
                    <a:lnTo>
                      <a:pt x="2814" y="2576"/>
                    </a:lnTo>
                    <a:lnTo>
                      <a:pt x="2814" y="2579"/>
                    </a:lnTo>
                    <a:lnTo>
                      <a:pt x="2814" y="2581"/>
                    </a:lnTo>
                    <a:lnTo>
                      <a:pt x="2815" y="2581"/>
                    </a:lnTo>
                    <a:lnTo>
                      <a:pt x="2817" y="2582"/>
                    </a:lnTo>
                    <a:lnTo>
                      <a:pt x="2818" y="2583"/>
                    </a:lnTo>
                    <a:lnTo>
                      <a:pt x="2820" y="2584"/>
                    </a:lnTo>
                    <a:lnTo>
                      <a:pt x="2821" y="2585"/>
                    </a:lnTo>
                    <a:lnTo>
                      <a:pt x="2822" y="2586"/>
                    </a:lnTo>
                    <a:lnTo>
                      <a:pt x="2822" y="2588"/>
                    </a:lnTo>
                    <a:lnTo>
                      <a:pt x="2821" y="2591"/>
                    </a:lnTo>
                    <a:lnTo>
                      <a:pt x="2818" y="2595"/>
                    </a:lnTo>
                    <a:lnTo>
                      <a:pt x="2816" y="2597"/>
                    </a:lnTo>
                    <a:lnTo>
                      <a:pt x="2813" y="2600"/>
                    </a:lnTo>
                    <a:lnTo>
                      <a:pt x="2812" y="2603"/>
                    </a:lnTo>
                    <a:lnTo>
                      <a:pt x="2810" y="2607"/>
                    </a:lnTo>
                    <a:lnTo>
                      <a:pt x="2808" y="2615"/>
                    </a:lnTo>
                    <a:lnTo>
                      <a:pt x="2805" y="2624"/>
                    </a:lnTo>
                    <a:lnTo>
                      <a:pt x="2802" y="2625"/>
                    </a:lnTo>
                    <a:lnTo>
                      <a:pt x="2801" y="2628"/>
                    </a:lnTo>
                    <a:lnTo>
                      <a:pt x="2800" y="2631"/>
                    </a:lnTo>
                    <a:lnTo>
                      <a:pt x="2800" y="2634"/>
                    </a:lnTo>
                    <a:lnTo>
                      <a:pt x="2801" y="2638"/>
                    </a:lnTo>
                    <a:lnTo>
                      <a:pt x="2802" y="2642"/>
                    </a:lnTo>
                    <a:lnTo>
                      <a:pt x="2801" y="2644"/>
                    </a:lnTo>
                    <a:lnTo>
                      <a:pt x="2797" y="2647"/>
                    </a:lnTo>
                    <a:lnTo>
                      <a:pt x="2797" y="2650"/>
                    </a:lnTo>
                    <a:lnTo>
                      <a:pt x="2797" y="2651"/>
                    </a:lnTo>
                    <a:lnTo>
                      <a:pt x="2797" y="2653"/>
                    </a:lnTo>
                    <a:lnTo>
                      <a:pt x="2797" y="2654"/>
                    </a:lnTo>
                    <a:lnTo>
                      <a:pt x="2795" y="2654"/>
                    </a:lnTo>
                    <a:lnTo>
                      <a:pt x="2793" y="2654"/>
                    </a:lnTo>
                    <a:lnTo>
                      <a:pt x="2792" y="2654"/>
                    </a:lnTo>
                    <a:lnTo>
                      <a:pt x="2789" y="2652"/>
                    </a:lnTo>
                    <a:lnTo>
                      <a:pt x="2783" y="2652"/>
                    </a:lnTo>
                    <a:lnTo>
                      <a:pt x="2779" y="2653"/>
                    </a:lnTo>
                    <a:lnTo>
                      <a:pt x="2775" y="2654"/>
                    </a:lnTo>
                    <a:lnTo>
                      <a:pt x="2772" y="2656"/>
                    </a:lnTo>
                    <a:lnTo>
                      <a:pt x="2769" y="2658"/>
                    </a:lnTo>
                    <a:lnTo>
                      <a:pt x="2767" y="2661"/>
                    </a:lnTo>
                    <a:lnTo>
                      <a:pt x="2765" y="2663"/>
                    </a:lnTo>
                    <a:lnTo>
                      <a:pt x="2764" y="2666"/>
                    </a:lnTo>
                    <a:lnTo>
                      <a:pt x="2765" y="2669"/>
                    </a:lnTo>
                    <a:lnTo>
                      <a:pt x="2765" y="2670"/>
                    </a:lnTo>
                    <a:lnTo>
                      <a:pt x="2766" y="2672"/>
                    </a:lnTo>
                    <a:lnTo>
                      <a:pt x="2765" y="2673"/>
                    </a:lnTo>
                    <a:lnTo>
                      <a:pt x="2764" y="2674"/>
                    </a:lnTo>
                    <a:lnTo>
                      <a:pt x="2763" y="2675"/>
                    </a:lnTo>
                    <a:lnTo>
                      <a:pt x="2760" y="2676"/>
                    </a:lnTo>
                    <a:lnTo>
                      <a:pt x="2758" y="2676"/>
                    </a:lnTo>
                    <a:lnTo>
                      <a:pt x="2752" y="2678"/>
                    </a:lnTo>
                    <a:lnTo>
                      <a:pt x="2744" y="2680"/>
                    </a:lnTo>
                    <a:lnTo>
                      <a:pt x="2740" y="2680"/>
                    </a:lnTo>
                    <a:lnTo>
                      <a:pt x="2736" y="2680"/>
                    </a:lnTo>
                    <a:lnTo>
                      <a:pt x="2734" y="2681"/>
                    </a:lnTo>
                    <a:lnTo>
                      <a:pt x="2732" y="2682"/>
                    </a:lnTo>
                    <a:lnTo>
                      <a:pt x="2731" y="2683"/>
                    </a:lnTo>
                    <a:lnTo>
                      <a:pt x="2731" y="2685"/>
                    </a:lnTo>
                    <a:lnTo>
                      <a:pt x="2732" y="2687"/>
                    </a:lnTo>
                    <a:lnTo>
                      <a:pt x="2734" y="2690"/>
                    </a:lnTo>
                    <a:lnTo>
                      <a:pt x="2731" y="2700"/>
                    </a:lnTo>
                    <a:lnTo>
                      <a:pt x="2730" y="2711"/>
                    </a:lnTo>
                    <a:lnTo>
                      <a:pt x="2731" y="2712"/>
                    </a:lnTo>
                    <a:lnTo>
                      <a:pt x="2731" y="2714"/>
                    </a:lnTo>
                    <a:lnTo>
                      <a:pt x="2730" y="2715"/>
                    </a:lnTo>
                    <a:lnTo>
                      <a:pt x="2729" y="2715"/>
                    </a:lnTo>
                    <a:lnTo>
                      <a:pt x="2727" y="2716"/>
                    </a:lnTo>
                    <a:lnTo>
                      <a:pt x="2722" y="2716"/>
                    </a:lnTo>
                    <a:lnTo>
                      <a:pt x="2719" y="2715"/>
                    </a:lnTo>
                    <a:lnTo>
                      <a:pt x="2716" y="2716"/>
                    </a:lnTo>
                    <a:lnTo>
                      <a:pt x="2716" y="2718"/>
                    </a:lnTo>
                    <a:lnTo>
                      <a:pt x="2717" y="2721"/>
                    </a:lnTo>
                    <a:lnTo>
                      <a:pt x="2714" y="2731"/>
                    </a:lnTo>
                    <a:lnTo>
                      <a:pt x="2711" y="2740"/>
                    </a:lnTo>
                    <a:lnTo>
                      <a:pt x="2710" y="2747"/>
                    </a:lnTo>
                    <a:lnTo>
                      <a:pt x="2709" y="2754"/>
                    </a:lnTo>
                    <a:lnTo>
                      <a:pt x="2710" y="2757"/>
                    </a:lnTo>
                    <a:lnTo>
                      <a:pt x="2711" y="2760"/>
                    </a:lnTo>
                    <a:lnTo>
                      <a:pt x="2703" y="2772"/>
                    </a:lnTo>
                    <a:lnTo>
                      <a:pt x="2695" y="2784"/>
                    </a:lnTo>
                    <a:lnTo>
                      <a:pt x="2691" y="2786"/>
                    </a:lnTo>
                    <a:lnTo>
                      <a:pt x="2690" y="2789"/>
                    </a:lnTo>
                    <a:lnTo>
                      <a:pt x="2690" y="2792"/>
                    </a:lnTo>
                    <a:lnTo>
                      <a:pt x="2690" y="2793"/>
                    </a:lnTo>
                    <a:lnTo>
                      <a:pt x="2692" y="2796"/>
                    </a:lnTo>
                    <a:lnTo>
                      <a:pt x="2695" y="2798"/>
                    </a:lnTo>
                    <a:lnTo>
                      <a:pt x="2698" y="2800"/>
                    </a:lnTo>
                    <a:lnTo>
                      <a:pt x="2701" y="2801"/>
                    </a:lnTo>
                    <a:lnTo>
                      <a:pt x="2705" y="2813"/>
                    </a:lnTo>
                    <a:lnTo>
                      <a:pt x="2709" y="2825"/>
                    </a:lnTo>
                    <a:lnTo>
                      <a:pt x="2711" y="2829"/>
                    </a:lnTo>
                    <a:lnTo>
                      <a:pt x="2712" y="2834"/>
                    </a:lnTo>
                    <a:lnTo>
                      <a:pt x="2709" y="2834"/>
                    </a:lnTo>
                    <a:lnTo>
                      <a:pt x="2705" y="2836"/>
                    </a:lnTo>
                    <a:lnTo>
                      <a:pt x="2702" y="2838"/>
                    </a:lnTo>
                    <a:lnTo>
                      <a:pt x="2699" y="2842"/>
                    </a:lnTo>
                    <a:lnTo>
                      <a:pt x="2691" y="2844"/>
                    </a:lnTo>
                    <a:lnTo>
                      <a:pt x="2685" y="2845"/>
                    </a:lnTo>
                    <a:lnTo>
                      <a:pt x="2680" y="2844"/>
                    </a:lnTo>
                    <a:lnTo>
                      <a:pt x="2677" y="2843"/>
                    </a:lnTo>
                    <a:lnTo>
                      <a:pt x="2671" y="2852"/>
                    </a:lnTo>
                    <a:lnTo>
                      <a:pt x="2666" y="2861"/>
                    </a:lnTo>
                    <a:lnTo>
                      <a:pt x="2662" y="2863"/>
                    </a:lnTo>
                    <a:lnTo>
                      <a:pt x="2659" y="2866"/>
                    </a:lnTo>
                    <a:lnTo>
                      <a:pt x="2663" y="2867"/>
                    </a:lnTo>
                    <a:lnTo>
                      <a:pt x="2667" y="2868"/>
                    </a:lnTo>
                    <a:lnTo>
                      <a:pt x="2670" y="2870"/>
                    </a:lnTo>
                    <a:lnTo>
                      <a:pt x="2671" y="2871"/>
                    </a:lnTo>
                    <a:lnTo>
                      <a:pt x="2673" y="2873"/>
                    </a:lnTo>
                    <a:lnTo>
                      <a:pt x="2673" y="2875"/>
                    </a:lnTo>
                    <a:lnTo>
                      <a:pt x="2672" y="2878"/>
                    </a:lnTo>
                    <a:lnTo>
                      <a:pt x="2671" y="2881"/>
                    </a:lnTo>
                    <a:lnTo>
                      <a:pt x="2675" y="2885"/>
                    </a:lnTo>
                    <a:lnTo>
                      <a:pt x="2680" y="2889"/>
                    </a:lnTo>
                    <a:lnTo>
                      <a:pt x="2684" y="2892"/>
                    </a:lnTo>
                    <a:lnTo>
                      <a:pt x="2686" y="2895"/>
                    </a:lnTo>
                    <a:lnTo>
                      <a:pt x="2686" y="2897"/>
                    </a:lnTo>
                    <a:lnTo>
                      <a:pt x="2686" y="2899"/>
                    </a:lnTo>
                    <a:lnTo>
                      <a:pt x="2685" y="2900"/>
                    </a:lnTo>
                    <a:lnTo>
                      <a:pt x="2684" y="2902"/>
                    </a:lnTo>
                    <a:lnTo>
                      <a:pt x="2682" y="2905"/>
                    </a:lnTo>
                    <a:lnTo>
                      <a:pt x="2681" y="2907"/>
                    </a:lnTo>
                    <a:lnTo>
                      <a:pt x="2682" y="2911"/>
                    </a:lnTo>
                    <a:lnTo>
                      <a:pt x="2682" y="2915"/>
                    </a:lnTo>
                    <a:lnTo>
                      <a:pt x="2679" y="2918"/>
                    </a:lnTo>
                    <a:lnTo>
                      <a:pt x="2677" y="2920"/>
                    </a:lnTo>
                    <a:lnTo>
                      <a:pt x="2682" y="2925"/>
                    </a:lnTo>
                    <a:lnTo>
                      <a:pt x="2686" y="2930"/>
                    </a:lnTo>
                    <a:lnTo>
                      <a:pt x="2686" y="2932"/>
                    </a:lnTo>
                    <a:lnTo>
                      <a:pt x="2687" y="2935"/>
                    </a:lnTo>
                    <a:lnTo>
                      <a:pt x="2687" y="2936"/>
                    </a:lnTo>
                    <a:lnTo>
                      <a:pt x="2687" y="2939"/>
                    </a:lnTo>
                    <a:lnTo>
                      <a:pt x="2690" y="2946"/>
                    </a:lnTo>
                    <a:lnTo>
                      <a:pt x="2694" y="2953"/>
                    </a:lnTo>
                    <a:lnTo>
                      <a:pt x="2701" y="2959"/>
                    </a:lnTo>
                    <a:lnTo>
                      <a:pt x="2709" y="2965"/>
                    </a:lnTo>
                    <a:lnTo>
                      <a:pt x="2707" y="2968"/>
                    </a:lnTo>
                    <a:lnTo>
                      <a:pt x="2703" y="2971"/>
                    </a:lnTo>
                    <a:lnTo>
                      <a:pt x="2704" y="2975"/>
                    </a:lnTo>
                    <a:lnTo>
                      <a:pt x="2705" y="2978"/>
                    </a:lnTo>
                    <a:lnTo>
                      <a:pt x="2702" y="2980"/>
                    </a:lnTo>
                    <a:lnTo>
                      <a:pt x="2699" y="2982"/>
                    </a:lnTo>
                    <a:lnTo>
                      <a:pt x="2697" y="2984"/>
                    </a:lnTo>
                    <a:lnTo>
                      <a:pt x="2696" y="2986"/>
                    </a:lnTo>
                    <a:lnTo>
                      <a:pt x="2695" y="2989"/>
                    </a:lnTo>
                    <a:lnTo>
                      <a:pt x="2696" y="2990"/>
                    </a:lnTo>
                    <a:lnTo>
                      <a:pt x="2697" y="2993"/>
                    </a:lnTo>
                    <a:lnTo>
                      <a:pt x="2699" y="2994"/>
                    </a:lnTo>
                    <a:lnTo>
                      <a:pt x="2697" y="2999"/>
                    </a:lnTo>
                    <a:lnTo>
                      <a:pt x="2695" y="3005"/>
                    </a:lnTo>
                    <a:lnTo>
                      <a:pt x="2695" y="3010"/>
                    </a:lnTo>
                    <a:lnTo>
                      <a:pt x="2695" y="3016"/>
                    </a:lnTo>
                    <a:lnTo>
                      <a:pt x="2693" y="3019"/>
                    </a:lnTo>
                    <a:lnTo>
                      <a:pt x="2690" y="3022"/>
                    </a:lnTo>
                    <a:lnTo>
                      <a:pt x="2689" y="3026"/>
                    </a:lnTo>
                    <a:lnTo>
                      <a:pt x="2689" y="3031"/>
                    </a:lnTo>
                    <a:lnTo>
                      <a:pt x="2683" y="3031"/>
                    </a:lnTo>
                    <a:lnTo>
                      <a:pt x="2678" y="3030"/>
                    </a:lnTo>
                    <a:lnTo>
                      <a:pt x="2674" y="3029"/>
                    </a:lnTo>
                    <a:lnTo>
                      <a:pt x="2672" y="3028"/>
                    </a:lnTo>
                    <a:lnTo>
                      <a:pt x="2670" y="3026"/>
                    </a:lnTo>
                    <a:lnTo>
                      <a:pt x="2670" y="3024"/>
                    </a:lnTo>
                    <a:lnTo>
                      <a:pt x="2670" y="3021"/>
                    </a:lnTo>
                    <a:lnTo>
                      <a:pt x="2673" y="3017"/>
                    </a:lnTo>
                    <a:lnTo>
                      <a:pt x="2670" y="3017"/>
                    </a:lnTo>
                    <a:lnTo>
                      <a:pt x="2668" y="3016"/>
                    </a:lnTo>
                    <a:lnTo>
                      <a:pt x="2665" y="3015"/>
                    </a:lnTo>
                    <a:lnTo>
                      <a:pt x="2662" y="3013"/>
                    </a:lnTo>
                    <a:lnTo>
                      <a:pt x="2658" y="3009"/>
                    </a:lnTo>
                    <a:lnTo>
                      <a:pt x="2653" y="3003"/>
                    </a:lnTo>
                    <a:lnTo>
                      <a:pt x="2642" y="3010"/>
                    </a:lnTo>
                    <a:lnTo>
                      <a:pt x="2632" y="3018"/>
                    </a:lnTo>
                    <a:lnTo>
                      <a:pt x="2629" y="3017"/>
                    </a:lnTo>
                    <a:lnTo>
                      <a:pt x="2625" y="3017"/>
                    </a:lnTo>
                    <a:lnTo>
                      <a:pt x="2622" y="3017"/>
                    </a:lnTo>
                    <a:lnTo>
                      <a:pt x="2619" y="3020"/>
                    </a:lnTo>
                    <a:lnTo>
                      <a:pt x="2617" y="3022"/>
                    </a:lnTo>
                    <a:lnTo>
                      <a:pt x="2613" y="3026"/>
                    </a:lnTo>
                    <a:lnTo>
                      <a:pt x="2611" y="3030"/>
                    </a:lnTo>
                    <a:lnTo>
                      <a:pt x="2609" y="3035"/>
                    </a:lnTo>
                    <a:lnTo>
                      <a:pt x="2605" y="3034"/>
                    </a:lnTo>
                    <a:lnTo>
                      <a:pt x="2602" y="3035"/>
                    </a:lnTo>
                    <a:lnTo>
                      <a:pt x="2599" y="3037"/>
                    </a:lnTo>
                    <a:lnTo>
                      <a:pt x="2597" y="3041"/>
                    </a:lnTo>
                    <a:lnTo>
                      <a:pt x="2593" y="3042"/>
                    </a:lnTo>
                    <a:lnTo>
                      <a:pt x="2591" y="3044"/>
                    </a:lnTo>
                    <a:lnTo>
                      <a:pt x="2588" y="3045"/>
                    </a:lnTo>
                    <a:lnTo>
                      <a:pt x="2584" y="3045"/>
                    </a:lnTo>
                    <a:lnTo>
                      <a:pt x="2580" y="3045"/>
                    </a:lnTo>
                    <a:lnTo>
                      <a:pt x="2576" y="3044"/>
                    </a:lnTo>
                    <a:lnTo>
                      <a:pt x="2572" y="3043"/>
                    </a:lnTo>
                    <a:lnTo>
                      <a:pt x="2568" y="3042"/>
                    </a:lnTo>
                    <a:lnTo>
                      <a:pt x="2564" y="3043"/>
                    </a:lnTo>
                    <a:lnTo>
                      <a:pt x="2562" y="3043"/>
                    </a:lnTo>
                    <a:lnTo>
                      <a:pt x="2560" y="3043"/>
                    </a:lnTo>
                    <a:lnTo>
                      <a:pt x="2557" y="3042"/>
                    </a:lnTo>
                    <a:lnTo>
                      <a:pt x="2552" y="3042"/>
                    </a:lnTo>
                    <a:lnTo>
                      <a:pt x="2549" y="3041"/>
                    </a:lnTo>
                    <a:lnTo>
                      <a:pt x="2546" y="3039"/>
                    </a:lnTo>
                    <a:lnTo>
                      <a:pt x="2544" y="3037"/>
                    </a:lnTo>
                    <a:lnTo>
                      <a:pt x="2543" y="3030"/>
                    </a:lnTo>
                    <a:lnTo>
                      <a:pt x="2540" y="3026"/>
                    </a:lnTo>
                    <a:lnTo>
                      <a:pt x="2536" y="3022"/>
                    </a:lnTo>
                    <a:lnTo>
                      <a:pt x="2531" y="3020"/>
                    </a:lnTo>
                    <a:lnTo>
                      <a:pt x="2527" y="3017"/>
                    </a:lnTo>
                    <a:lnTo>
                      <a:pt x="2521" y="3017"/>
                    </a:lnTo>
                    <a:lnTo>
                      <a:pt x="2515" y="3015"/>
                    </a:lnTo>
                    <a:lnTo>
                      <a:pt x="2508" y="3015"/>
                    </a:lnTo>
                    <a:lnTo>
                      <a:pt x="2507" y="3013"/>
                    </a:lnTo>
                    <a:lnTo>
                      <a:pt x="2505" y="3012"/>
                    </a:lnTo>
                    <a:lnTo>
                      <a:pt x="2503" y="3011"/>
                    </a:lnTo>
                    <a:lnTo>
                      <a:pt x="2502" y="3011"/>
                    </a:lnTo>
                    <a:lnTo>
                      <a:pt x="2499" y="3013"/>
                    </a:lnTo>
                    <a:lnTo>
                      <a:pt x="2496" y="3015"/>
                    </a:lnTo>
                    <a:lnTo>
                      <a:pt x="2493" y="3017"/>
                    </a:lnTo>
                    <a:lnTo>
                      <a:pt x="2490" y="3018"/>
                    </a:lnTo>
                    <a:lnTo>
                      <a:pt x="2487" y="3017"/>
                    </a:lnTo>
                    <a:lnTo>
                      <a:pt x="2485" y="3017"/>
                    </a:lnTo>
                    <a:lnTo>
                      <a:pt x="2482" y="3015"/>
                    </a:lnTo>
                    <a:lnTo>
                      <a:pt x="2480" y="3014"/>
                    </a:lnTo>
                    <a:lnTo>
                      <a:pt x="2477" y="3014"/>
                    </a:lnTo>
                    <a:lnTo>
                      <a:pt x="2474" y="3015"/>
                    </a:lnTo>
                    <a:lnTo>
                      <a:pt x="2468" y="3014"/>
                    </a:lnTo>
                    <a:lnTo>
                      <a:pt x="2462" y="3013"/>
                    </a:lnTo>
                    <a:lnTo>
                      <a:pt x="2456" y="3011"/>
                    </a:lnTo>
                    <a:lnTo>
                      <a:pt x="2450" y="3008"/>
                    </a:lnTo>
                    <a:lnTo>
                      <a:pt x="2444" y="3009"/>
                    </a:lnTo>
                    <a:lnTo>
                      <a:pt x="2438" y="3008"/>
                    </a:lnTo>
                    <a:lnTo>
                      <a:pt x="2435" y="3007"/>
                    </a:lnTo>
                    <a:lnTo>
                      <a:pt x="2432" y="3006"/>
                    </a:lnTo>
                    <a:lnTo>
                      <a:pt x="2429" y="3004"/>
                    </a:lnTo>
                    <a:lnTo>
                      <a:pt x="2425" y="3001"/>
                    </a:lnTo>
                    <a:lnTo>
                      <a:pt x="2425" y="2998"/>
                    </a:lnTo>
                    <a:lnTo>
                      <a:pt x="2424" y="2997"/>
                    </a:lnTo>
                    <a:lnTo>
                      <a:pt x="2422" y="2995"/>
                    </a:lnTo>
                    <a:lnTo>
                      <a:pt x="2421" y="2994"/>
                    </a:lnTo>
                    <a:lnTo>
                      <a:pt x="2420" y="2994"/>
                    </a:lnTo>
                    <a:lnTo>
                      <a:pt x="2418" y="2995"/>
                    </a:lnTo>
                    <a:lnTo>
                      <a:pt x="2417" y="2997"/>
                    </a:lnTo>
                    <a:lnTo>
                      <a:pt x="2415" y="2999"/>
                    </a:lnTo>
                    <a:lnTo>
                      <a:pt x="2413" y="3001"/>
                    </a:lnTo>
                    <a:lnTo>
                      <a:pt x="2410" y="3001"/>
                    </a:lnTo>
                    <a:lnTo>
                      <a:pt x="2408" y="3000"/>
                    </a:lnTo>
                    <a:lnTo>
                      <a:pt x="2406" y="2998"/>
                    </a:lnTo>
                    <a:lnTo>
                      <a:pt x="2405" y="2997"/>
                    </a:lnTo>
                    <a:lnTo>
                      <a:pt x="2404" y="2996"/>
                    </a:lnTo>
                    <a:lnTo>
                      <a:pt x="2402" y="2994"/>
                    </a:lnTo>
                    <a:lnTo>
                      <a:pt x="2400" y="2994"/>
                    </a:lnTo>
                    <a:lnTo>
                      <a:pt x="2395" y="2993"/>
                    </a:lnTo>
                    <a:lnTo>
                      <a:pt x="2389" y="2993"/>
                    </a:lnTo>
                    <a:lnTo>
                      <a:pt x="2385" y="2990"/>
                    </a:lnTo>
                    <a:lnTo>
                      <a:pt x="2380" y="2989"/>
                    </a:lnTo>
                    <a:lnTo>
                      <a:pt x="2376" y="2989"/>
                    </a:lnTo>
                    <a:lnTo>
                      <a:pt x="2372" y="2989"/>
                    </a:lnTo>
                    <a:lnTo>
                      <a:pt x="2368" y="2991"/>
                    </a:lnTo>
                    <a:lnTo>
                      <a:pt x="2364" y="2993"/>
                    </a:lnTo>
                    <a:lnTo>
                      <a:pt x="2360" y="2996"/>
                    </a:lnTo>
                    <a:lnTo>
                      <a:pt x="2356" y="3000"/>
                    </a:lnTo>
                    <a:lnTo>
                      <a:pt x="2336" y="3000"/>
                    </a:lnTo>
                    <a:lnTo>
                      <a:pt x="2320" y="3001"/>
                    </a:lnTo>
                    <a:lnTo>
                      <a:pt x="2313" y="3003"/>
                    </a:lnTo>
                    <a:lnTo>
                      <a:pt x="2307" y="3005"/>
                    </a:lnTo>
                    <a:lnTo>
                      <a:pt x="2301" y="3007"/>
                    </a:lnTo>
                    <a:lnTo>
                      <a:pt x="2297" y="3009"/>
                    </a:lnTo>
                    <a:lnTo>
                      <a:pt x="2292" y="3006"/>
                    </a:lnTo>
                    <a:lnTo>
                      <a:pt x="2288" y="3005"/>
                    </a:lnTo>
                    <a:lnTo>
                      <a:pt x="2284" y="3005"/>
                    </a:lnTo>
                    <a:lnTo>
                      <a:pt x="2281" y="3005"/>
                    </a:lnTo>
                    <a:lnTo>
                      <a:pt x="2278" y="3007"/>
                    </a:lnTo>
                    <a:lnTo>
                      <a:pt x="2277" y="3009"/>
                    </a:lnTo>
                    <a:lnTo>
                      <a:pt x="2274" y="3013"/>
                    </a:lnTo>
                    <a:lnTo>
                      <a:pt x="2273" y="3017"/>
                    </a:lnTo>
                    <a:lnTo>
                      <a:pt x="2274" y="3023"/>
                    </a:lnTo>
                    <a:lnTo>
                      <a:pt x="2275" y="3028"/>
                    </a:lnTo>
                    <a:lnTo>
                      <a:pt x="2276" y="3033"/>
                    </a:lnTo>
                    <a:lnTo>
                      <a:pt x="2275" y="3037"/>
                    </a:lnTo>
                    <a:lnTo>
                      <a:pt x="2274" y="3042"/>
                    </a:lnTo>
                    <a:lnTo>
                      <a:pt x="2272" y="3046"/>
                    </a:lnTo>
                    <a:lnTo>
                      <a:pt x="2270" y="3049"/>
                    </a:lnTo>
                    <a:lnTo>
                      <a:pt x="2266" y="3052"/>
                    </a:lnTo>
                    <a:lnTo>
                      <a:pt x="2262" y="3054"/>
                    </a:lnTo>
                    <a:lnTo>
                      <a:pt x="2259" y="3057"/>
                    </a:lnTo>
                    <a:lnTo>
                      <a:pt x="2256" y="3061"/>
                    </a:lnTo>
                    <a:lnTo>
                      <a:pt x="2254" y="3065"/>
                    </a:lnTo>
                    <a:lnTo>
                      <a:pt x="2248" y="3076"/>
                    </a:lnTo>
                    <a:lnTo>
                      <a:pt x="2244" y="3088"/>
                    </a:lnTo>
                    <a:lnTo>
                      <a:pt x="2242" y="3096"/>
                    </a:lnTo>
                    <a:lnTo>
                      <a:pt x="2241" y="3103"/>
                    </a:lnTo>
                    <a:lnTo>
                      <a:pt x="2239" y="3110"/>
                    </a:lnTo>
                    <a:lnTo>
                      <a:pt x="2237" y="3115"/>
                    </a:lnTo>
                    <a:lnTo>
                      <a:pt x="2234" y="3119"/>
                    </a:lnTo>
                    <a:lnTo>
                      <a:pt x="2232" y="3123"/>
                    </a:lnTo>
                    <a:lnTo>
                      <a:pt x="2230" y="3127"/>
                    </a:lnTo>
                    <a:lnTo>
                      <a:pt x="2227" y="3130"/>
                    </a:lnTo>
                    <a:lnTo>
                      <a:pt x="2223" y="3132"/>
                    </a:lnTo>
                    <a:lnTo>
                      <a:pt x="2220" y="3134"/>
                    </a:lnTo>
                    <a:lnTo>
                      <a:pt x="2221" y="3142"/>
                    </a:lnTo>
                    <a:lnTo>
                      <a:pt x="2221" y="3151"/>
                    </a:lnTo>
                    <a:lnTo>
                      <a:pt x="2221" y="3160"/>
                    </a:lnTo>
                    <a:lnTo>
                      <a:pt x="2220" y="3169"/>
                    </a:lnTo>
                    <a:lnTo>
                      <a:pt x="2216" y="3170"/>
                    </a:lnTo>
                    <a:lnTo>
                      <a:pt x="2211" y="3170"/>
                    </a:lnTo>
                    <a:lnTo>
                      <a:pt x="2207" y="3169"/>
                    </a:lnTo>
                    <a:lnTo>
                      <a:pt x="2203" y="3168"/>
                    </a:lnTo>
                    <a:lnTo>
                      <a:pt x="2199" y="3166"/>
                    </a:lnTo>
                    <a:lnTo>
                      <a:pt x="2196" y="3163"/>
                    </a:lnTo>
                    <a:lnTo>
                      <a:pt x="2193" y="3160"/>
                    </a:lnTo>
                    <a:lnTo>
                      <a:pt x="2189" y="3156"/>
                    </a:lnTo>
                    <a:lnTo>
                      <a:pt x="2185" y="3158"/>
                    </a:lnTo>
                    <a:lnTo>
                      <a:pt x="2181" y="3158"/>
                    </a:lnTo>
                    <a:lnTo>
                      <a:pt x="2178" y="3156"/>
                    </a:lnTo>
                    <a:lnTo>
                      <a:pt x="2176" y="3155"/>
                    </a:lnTo>
                    <a:lnTo>
                      <a:pt x="2176" y="3152"/>
                    </a:lnTo>
                    <a:lnTo>
                      <a:pt x="2174" y="3148"/>
                    </a:lnTo>
                    <a:lnTo>
                      <a:pt x="2171" y="3148"/>
                    </a:lnTo>
                    <a:lnTo>
                      <a:pt x="2168" y="3147"/>
                    </a:lnTo>
                    <a:lnTo>
                      <a:pt x="2164" y="3145"/>
                    </a:lnTo>
                    <a:lnTo>
                      <a:pt x="2162" y="3143"/>
                    </a:lnTo>
                    <a:lnTo>
                      <a:pt x="2157" y="3137"/>
                    </a:lnTo>
                    <a:lnTo>
                      <a:pt x="2152" y="3130"/>
                    </a:lnTo>
                    <a:lnTo>
                      <a:pt x="2149" y="3121"/>
                    </a:lnTo>
                    <a:lnTo>
                      <a:pt x="2147" y="3111"/>
                    </a:lnTo>
                    <a:lnTo>
                      <a:pt x="2144" y="3101"/>
                    </a:lnTo>
                    <a:lnTo>
                      <a:pt x="2141" y="3091"/>
                    </a:lnTo>
                    <a:lnTo>
                      <a:pt x="2139" y="3082"/>
                    </a:lnTo>
                    <a:lnTo>
                      <a:pt x="2135" y="3074"/>
                    </a:lnTo>
                    <a:lnTo>
                      <a:pt x="2130" y="3066"/>
                    </a:lnTo>
                    <a:lnTo>
                      <a:pt x="2124" y="3061"/>
                    </a:lnTo>
                    <a:lnTo>
                      <a:pt x="2118" y="3055"/>
                    </a:lnTo>
                    <a:lnTo>
                      <a:pt x="2111" y="3050"/>
                    </a:lnTo>
                    <a:lnTo>
                      <a:pt x="2103" y="3046"/>
                    </a:lnTo>
                    <a:lnTo>
                      <a:pt x="2095" y="3042"/>
                    </a:lnTo>
                    <a:lnTo>
                      <a:pt x="2081" y="3035"/>
                    </a:lnTo>
                    <a:lnTo>
                      <a:pt x="2069" y="3028"/>
                    </a:lnTo>
                    <a:lnTo>
                      <a:pt x="2063" y="3025"/>
                    </a:lnTo>
                    <a:lnTo>
                      <a:pt x="2058" y="3021"/>
                    </a:lnTo>
                    <a:lnTo>
                      <a:pt x="2054" y="3018"/>
                    </a:lnTo>
                    <a:lnTo>
                      <a:pt x="2051" y="3015"/>
                    </a:lnTo>
                    <a:lnTo>
                      <a:pt x="2047" y="3014"/>
                    </a:lnTo>
                    <a:lnTo>
                      <a:pt x="2043" y="3013"/>
                    </a:lnTo>
                    <a:lnTo>
                      <a:pt x="2040" y="3012"/>
                    </a:lnTo>
                    <a:lnTo>
                      <a:pt x="2037" y="3010"/>
                    </a:lnTo>
                    <a:lnTo>
                      <a:pt x="2030" y="3005"/>
                    </a:lnTo>
                    <a:lnTo>
                      <a:pt x="2025" y="2999"/>
                    </a:lnTo>
                    <a:lnTo>
                      <a:pt x="2020" y="2992"/>
                    </a:lnTo>
                    <a:lnTo>
                      <a:pt x="2016" y="2982"/>
                    </a:lnTo>
                    <a:lnTo>
                      <a:pt x="2013" y="2972"/>
                    </a:lnTo>
                    <a:lnTo>
                      <a:pt x="2010" y="2961"/>
                    </a:lnTo>
                    <a:lnTo>
                      <a:pt x="2006" y="2956"/>
                    </a:lnTo>
                    <a:lnTo>
                      <a:pt x="2002" y="2951"/>
                    </a:lnTo>
                    <a:lnTo>
                      <a:pt x="1997" y="2946"/>
                    </a:lnTo>
                    <a:lnTo>
                      <a:pt x="1993" y="2942"/>
                    </a:lnTo>
                    <a:lnTo>
                      <a:pt x="1988" y="2938"/>
                    </a:lnTo>
                    <a:lnTo>
                      <a:pt x="1983" y="2934"/>
                    </a:lnTo>
                    <a:lnTo>
                      <a:pt x="1977" y="2931"/>
                    </a:lnTo>
                    <a:lnTo>
                      <a:pt x="1971" y="2928"/>
                    </a:lnTo>
                    <a:lnTo>
                      <a:pt x="1965" y="2927"/>
                    </a:lnTo>
                    <a:lnTo>
                      <a:pt x="1960" y="2925"/>
                    </a:lnTo>
                    <a:lnTo>
                      <a:pt x="1956" y="2923"/>
                    </a:lnTo>
                    <a:lnTo>
                      <a:pt x="1953" y="2920"/>
                    </a:lnTo>
                    <a:lnTo>
                      <a:pt x="1951" y="2917"/>
                    </a:lnTo>
                    <a:lnTo>
                      <a:pt x="1948" y="2914"/>
                    </a:lnTo>
                    <a:lnTo>
                      <a:pt x="1947" y="2909"/>
                    </a:lnTo>
                    <a:lnTo>
                      <a:pt x="1946" y="2904"/>
                    </a:lnTo>
                    <a:lnTo>
                      <a:pt x="1944" y="2899"/>
                    </a:lnTo>
                    <a:lnTo>
                      <a:pt x="1940" y="2895"/>
                    </a:lnTo>
                    <a:lnTo>
                      <a:pt x="1936" y="2889"/>
                    </a:lnTo>
                    <a:lnTo>
                      <a:pt x="1932" y="2883"/>
                    </a:lnTo>
                    <a:lnTo>
                      <a:pt x="1921" y="2872"/>
                    </a:lnTo>
                    <a:lnTo>
                      <a:pt x="1908" y="2859"/>
                    </a:lnTo>
                    <a:lnTo>
                      <a:pt x="1896" y="2848"/>
                    </a:lnTo>
                    <a:lnTo>
                      <a:pt x="1883" y="2837"/>
                    </a:lnTo>
                    <a:lnTo>
                      <a:pt x="1871" y="2825"/>
                    </a:lnTo>
                    <a:lnTo>
                      <a:pt x="1858" y="2813"/>
                    </a:lnTo>
                    <a:lnTo>
                      <a:pt x="1850" y="2800"/>
                    </a:lnTo>
                    <a:lnTo>
                      <a:pt x="1840" y="2785"/>
                    </a:lnTo>
                    <a:lnTo>
                      <a:pt x="1831" y="2772"/>
                    </a:lnTo>
                    <a:lnTo>
                      <a:pt x="1822" y="2758"/>
                    </a:lnTo>
                    <a:lnTo>
                      <a:pt x="1813" y="2748"/>
                    </a:lnTo>
                    <a:lnTo>
                      <a:pt x="1805" y="2738"/>
                    </a:lnTo>
                    <a:lnTo>
                      <a:pt x="1797" y="2728"/>
                    </a:lnTo>
                    <a:lnTo>
                      <a:pt x="1788" y="2719"/>
                    </a:lnTo>
                    <a:lnTo>
                      <a:pt x="1783" y="2715"/>
                    </a:lnTo>
                    <a:lnTo>
                      <a:pt x="1778" y="2711"/>
                    </a:lnTo>
                    <a:lnTo>
                      <a:pt x="1776" y="2711"/>
                    </a:lnTo>
                    <a:lnTo>
                      <a:pt x="1773" y="2710"/>
                    </a:lnTo>
                    <a:lnTo>
                      <a:pt x="1770" y="2708"/>
                    </a:lnTo>
                    <a:lnTo>
                      <a:pt x="1767" y="2706"/>
                    </a:lnTo>
                    <a:lnTo>
                      <a:pt x="1763" y="2699"/>
                    </a:lnTo>
                    <a:lnTo>
                      <a:pt x="1758" y="2691"/>
                    </a:lnTo>
                    <a:lnTo>
                      <a:pt x="1755" y="2684"/>
                    </a:lnTo>
                    <a:lnTo>
                      <a:pt x="1752" y="2678"/>
                    </a:lnTo>
                    <a:lnTo>
                      <a:pt x="1748" y="2673"/>
                    </a:lnTo>
                    <a:lnTo>
                      <a:pt x="1744" y="2669"/>
                    </a:lnTo>
                    <a:lnTo>
                      <a:pt x="1740" y="2666"/>
                    </a:lnTo>
                    <a:lnTo>
                      <a:pt x="1736" y="2663"/>
                    </a:lnTo>
                    <a:lnTo>
                      <a:pt x="1732" y="2661"/>
                    </a:lnTo>
                    <a:lnTo>
                      <a:pt x="1728" y="2659"/>
                    </a:lnTo>
                    <a:lnTo>
                      <a:pt x="1720" y="2650"/>
                    </a:lnTo>
                    <a:lnTo>
                      <a:pt x="1711" y="2639"/>
                    </a:lnTo>
                    <a:lnTo>
                      <a:pt x="1705" y="2637"/>
                    </a:lnTo>
                    <a:lnTo>
                      <a:pt x="1699" y="2633"/>
                    </a:lnTo>
                    <a:lnTo>
                      <a:pt x="1691" y="2629"/>
                    </a:lnTo>
                    <a:lnTo>
                      <a:pt x="1685" y="2624"/>
                    </a:lnTo>
                    <a:lnTo>
                      <a:pt x="1671" y="2613"/>
                    </a:lnTo>
                    <a:lnTo>
                      <a:pt x="1658" y="2602"/>
                    </a:lnTo>
                    <a:lnTo>
                      <a:pt x="1655" y="2601"/>
                    </a:lnTo>
                    <a:lnTo>
                      <a:pt x="1653" y="2599"/>
                    </a:lnTo>
                    <a:lnTo>
                      <a:pt x="1650" y="2596"/>
                    </a:lnTo>
                    <a:lnTo>
                      <a:pt x="1646" y="2593"/>
                    </a:lnTo>
                    <a:lnTo>
                      <a:pt x="1640" y="2583"/>
                    </a:lnTo>
                    <a:lnTo>
                      <a:pt x="1633" y="2571"/>
                    </a:lnTo>
                    <a:lnTo>
                      <a:pt x="1625" y="2561"/>
                    </a:lnTo>
                    <a:lnTo>
                      <a:pt x="1617" y="2552"/>
                    </a:lnTo>
                    <a:lnTo>
                      <a:pt x="1612" y="2546"/>
                    </a:lnTo>
                    <a:lnTo>
                      <a:pt x="1607" y="2541"/>
                    </a:lnTo>
                    <a:lnTo>
                      <a:pt x="1602" y="2536"/>
                    </a:lnTo>
                    <a:lnTo>
                      <a:pt x="1596" y="2532"/>
                    </a:lnTo>
                    <a:lnTo>
                      <a:pt x="1584" y="2528"/>
                    </a:lnTo>
                    <a:lnTo>
                      <a:pt x="1573" y="2527"/>
                    </a:lnTo>
                    <a:lnTo>
                      <a:pt x="1569" y="2525"/>
                    </a:lnTo>
                    <a:lnTo>
                      <a:pt x="1565" y="2523"/>
                    </a:lnTo>
                    <a:lnTo>
                      <a:pt x="1565" y="2522"/>
                    </a:lnTo>
                    <a:lnTo>
                      <a:pt x="1564" y="2520"/>
                    </a:lnTo>
                    <a:lnTo>
                      <a:pt x="1564" y="2519"/>
                    </a:lnTo>
                    <a:lnTo>
                      <a:pt x="1564" y="2516"/>
                    </a:lnTo>
                    <a:lnTo>
                      <a:pt x="1564" y="2509"/>
                    </a:lnTo>
                    <a:lnTo>
                      <a:pt x="1563" y="2502"/>
                    </a:lnTo>
                    <a:lnTo>
                      <a:pt x="1561" y="2496"/>
                    </a:lnTo>
                    <a:lnTo>
                      <a:pt x="1560" y="2491"/>
                    </a:lnTo>
                    <a:lnTo>
                      <a:pt x="1558" y="2486"/>
                    </a:lnTo>
                    <a:lnTo>
                      <a:pt x="1556" y="2481"/>
                    </a:lnTo>
                    <a:lnTo>
                      <a:pt x="1554" y="2478"/>
                    </a:lnTo>
                    <a:lnTo>
                      <a:pt x="1552" y="2474"/>
                    </a:lnTo>
                    <a:lnTo>
                      <a:pt x="1548" y="2471"/>
                    </a:lnTo>
                    <a:lnTo>
                      <a:pt x="1545" y="2468"/>
                    </a:lnTo>
                    <a:lnTo>
                      <a:pt x="1541" y="2466"/>
                    </a:lnTo>
                    <a:lnTo>
                      <a:pt x="1537" y="2464"/>
                    </a:lnTo>
                    <a:lnTo>
                      <a:pt x="1529" y="2461"/>
                    </a:lnTo>
                    <a:lnTo>
                      <a:pt x="1520" y="2458"/>
                    </a:lnTo>
                    <a:lnTo>
                      <a:pt x="1515" y="2455"/>
                    </a:lnTo>
                    <a:lnTo>
                      <a:pt x="1510" y="2453"/>
                    </a:lnTo>
                    <a:lnTo>
                      <a:pt x="1505" y="2450"/>
                    </a:lnTo>
                    <a:lnTo>
                      <a:pt x="1500" y="2449"/>
                    </a:lnTo>
                    <a:lnTo>
                      <a:pt x="1491" y="2447"/>
                    </a:lnTo>
                    <a:lnTo>
                      <a:pt x="1482" y="2446"/>
                    </a:lnTo>
                    <a:lnTo>
                      <a:pt x="1480" y="2443"/>
                    </a:lnTo>
                    <a:lnTo>
                      <a:pt x="1479" y="2440"/>
                    </a:lnTo>
                    <a:lnTo>
                      <a:pt x="1475" y="2442"/>
                    </a:lnTo>
                    <a:lnTo>
                      <a:pt x="1471" y="2444"/>
                    </a:lnTo>
                    <a:lnTo>
                      <a:pt x="1468" y="2444"/>
                    </a:lnTo>
                    <a:lnTo>
                      <a:pt x="1465" y="2443"/>
                    </a:lnTo>
                    <a:lnTo>
                      <a:pt x="1463" y="2442"/>
                    </a:lnTo>
                    <a:lnTo>
                      <a:pt x="1459" y="2440"/>
                    </a:lnTo>
                    <a:lnTo>
                      <a:pt x="1457" y="2437"/>
                    </a:lnTo>
                    <a:lnTo>
                      <a:pt x="1454" y="2434"/>
                    </a:lnTo>
                    <a:lnTo>
                      <a:pt x="1444" y="2416"/>
                    </a:lnTo>
                    <a:lnTo>
                      <a:pt x="1434" y="2397"/>
                    </a:lnTo>
                    <a:lnTo>
                      <a:pt x="1433" y="2391"/>
                    </a:lnTo>
                    <a:lnTo>
                      <a:pt x="1432" y="2387"/>
                    </a:lnTo>
                    <a:lnTo>
                      <a:pt x="1433" y="2384"/>
                    </a:lnTo>
                    <a:lnTo>
                      <a:pt x="1434" y="2381"/>
                    </a:lnTo>
                    <a:lnTo>
                      <a:pt x="1432" y="2377"/>
                    </a:lnTo>
                    <a:lnTo>
                      <a:pt x="1429" y="2372"/>
                    </a:lnTo>
                    <a:lnTo>
                      <a:pt x="1425" y="2368"/>
                    </a:lnTo>
                    <a:lnTo>
                      <a:pt x="1421" y="2364"/>
                    </a:lnTo>
                    <a:lnTo>
                      <a:pt x="1415" y="2360"/>
                    </a:lnTo>
                    <a:lnTo>
                      <a:pt x="1410" y="2356"/>
                    </a:lnTo>
                    <a:lnTo>
                      <a:pt x="1403" y="2353"/>
                    </a:lnTo>
                    <a:lnTo>
                      <a:pt x="1396" y="2350"/>
                    </a:lnTo>
                    <a:lnTo>
                      <a:pt x="1393" y="2347"/>
                    </a:lnTo>
                    <a:lnTo>
                      <a:pt x="1392" y="2345"/>
                    </a:lnTo>
                    <a:lnTo>
                      <a:pt x="1389" y="2344"/>
                    </a:lnTo>
                    <a:lnTo>
                      <a:pt x="1388" y="2343"/>
                    </a:lnTo>
                    <a:lnTo>
                      <a:pt x="1383" y="2342"/>
                    </a:lnTo>
                    <a:lnTo>
                      <a:pt x="1378" y="2343"/>
                    </a:lnTo>
                    <a:lnTo>
                      <a:pt x="1374" y="2344"/>
                    </a:lnTo>
                    <a:lnTo>
                      <a:pt x="1370" y="2344"/>
                    </a:lnTo>
                    <a:lnTo>
                      <a:pt x="1365" y="2344"/>
                    </a:lnTo>
                    <a:lnTo>
                      <a:pt x="1361" y="2342"/>
                    </a:lnTo>
                    <a:lnTo>
                      <a:pt x="1351" y="2340"/>
                    </a:lnTo>
                    <a:lnTo>
                      <a:pt x="1342" y="2336"/>
                    </a:lnTo>
                    <a:lnTo>
                      <a:pt x="1334" y="2332"/>
                    </a:lnTo>
                    <a:lnTo>
                      <a:pt x="1327" y="2326"/>
                    </a:lnTo>
                    <a:lnTo>
                      <a:pt x="1320" y="2326"/>
                    </a:lnTo>
                    <a:lnTo>
                      <a:pt x="1315" y="2325"/>
                    </a:lnTo>
                    <a:lnTo>
                      <a:pt x="1313" y="2324"/>
                    </a:lnTo>
                    <a:lnTo>
                      <a:pt x="1312" y="2323"/>
                    </a:lnTo>
                    <a:lnTo>
                      <a:pt x="1311" y="2321"/>
                    </a:lnTo>
                    <a:lnTo>
                      <a:pt x="1311" y="2319"/>
                    </a:lnTo>
                    <a:lnTo>
                      <a:pt x="1308" y="2316"/>
                    </a:lnTo>
                    <a:lnTo>
                      <a:pt x="1304" y="2315"/>
                    </a:lnTo>
                    <a:lnTo>
                      <a:pt x="1300" y="2314"/>
                    </a:lnTo>
                    <a:lnTo>
                      <a:pt x="1296" y="2313"/>
                    </a:lnTo>
                    <a:lnTo>
                      <a:pt x="1290" y="2309"/>
                    </a:lnTo>
                    <a:lnTo>
                      <a:pt x="1283" y="2306"/>
                    </a:lnTo>
                    <a:lnTo>
                      <a:pt x="1278" y="2303"/>
                    </a:lnTo>
                    <a:lnTo>
                      <a:pt x="1271" y="2300"/>
                    </a:lnTo>
                    <a:lnTo>
                      <a:pt x="1265" y="2298"/>
                    </a:lnTo>
                    <a:lnTo>
                      <a:pt x="1259" y="2297"/>
                    </a:lnTo>
                    <a:lnTo>
                      <a:pt x="1252" y="2296"/>
                    </a:lnTo>
                    <a:lnTo>
                      <a:pt x="1246" y="2296"/>
                    </a:lnTo>
                    <a:lnTo>
                      <a:pt x="1242" y="2297"/>
                    </a:lnTo>
                    <a:lnTo>
                      <a:pt x="1238" y="2297"/>
                    </a:lnTo>
                    <a:lnTo>
                      <a:pt x="1233" y="2296"/>
                    </a:lnTo>
                    <a:lnTo>
                      <a:pt x="1227" y="2295"/>
                    </a:lnTo>
                    <a:lnTo>
                      <a:pt x="1214" y="2292"/>
                    </a:lnTo>
                    <a:lnTo>
                      <a:pt x="1200" y="2288"/>
                    </a:lnTo>
                    <a:lnTo>
                      <a:pt x="1189" y="2287"/>
                    </a:lnTo>
                    <a:lnTo>
                      <a:pt x="1180" y="2285"/>
                    </a:lnTo>
                    <a:lnTo>
                      <a:pt x="1173" y="2283"/>
                    </a:lnTo>
                    <a:lnTo>
                      <a:pt x="1166" y="2281"/>
                    </a:lnTo>
                    <a:lnTo>
                      <a:pt x="1161" y="2283"/>
                    </a:lnTo>
                    <a:lnTo>
                      <a:pt x="1155" y="2284"/>
                    </a:lnTo>
                    <a:lnTo>
                      <a:pt x="1149" y="2284"/>
                    </a:lnTo>
                    <a:lnTo>
                      <a:pt x="1143" y="2284"/>
                    </a:lnTo>
                    <a:lnTo>
                      <a:pt x="1137" y="2283"/>
                    </a:lnTo>
                    <a:lnTo>
                      <a:pt x="1131" y="2282"/>
                    </a:lnTo>
                    <a:lnTo>
                      <a:pt x="1125" y="2279"/>
                    </a:lnTo>
                    <a:lnTo>
                      <a:pt x="1120" y="2277"/>
                    </a:lnTo>
                    <a:lnTo>
                      <a:pt x="1115" y="2275"/>
                    </a:lnTo>
                    <a:lnTo>
                      <a:pt x="1111" y="2271"/>
                    </a:lnTo>
                    <a:lnTo>
                      <a:pt x="1107" y="2268"/>
                    </a:lnTo>
                    <a:lnTo>
                      <a:pt x="1104" y="2265"/>
                    </a:lnTo>
                    <a:lnTo>
                      <a:pt x="1101" y="2262"/>
                    </a:lnTo>
                    <a:lnTo>
                      <a:pt x="1099" y="2258"/>
                    </a:lnTo>
                    <a:lnTo>
                      <a:pt x="1099" y="2255"/>
                    </a:lnTo>
                    <a:lnTo>
                      <a:pt x="1099" y="2252"/>
                    </a:lnTo>
                    <a:lnTo>
                      <a:pt x="1095" y="2247"/>
                    </a:lnTo>
                    <a:lnTo>
                      <a:pt x="1090" y="2243"/>
                    </a:lnTo>
                    <a:lnTo>
                      <a:pt x="1084" y="2241"/>
                    </a:lnTo>
                    <a:lnTo>
                      <a:pt x="1079" y="2239"/>
                    </a:lnTo>
                    <a:lnTo>
                      <a:pt x="1069" y="2239"/>
                    </a:lnTo>
                    <a:lnTo>
                      <a:pt x="1059" y="2240"/>
                    </a:lnTo>
                    <a:lnTo>
                      <a:pt x="1054" y="2241"/>
                    </a:lnTo>
                    <a:lnTo>
                      <a:pt x="1049" y="2242"/>
                    </a:lnTo>
                    <a:lnTo>
                      <a:pt x="1044" y="2240"/>
                    </a:lnTo>
                    <a:lnTo>
                      <a:pt x="1040" y="2238"/>
                    </a:lnTo>
                    <a:lnTo>
                      <a:pt x="1035" y="2235"/>
                    </a:lnTo>
                    <a:lnTo>
                      <a:pt x="1031" y="2230"/>
                    </a:lnTo>
                    <a:lnTo>
                      <a:pt x="1026" y="2226"/>
                    </a:lnTo>
                    <a:lnTo>
                      <a:pt x="1022" y="2219"/>
                    </a:lnTo>
                    <a:lnTo>
                      <a:pt x="1014" y="2209"/>
                    </a:lnTo>
                    <a:lnTo>
                      <a:pt x="1006" y="2201"/>
                    </a:lnTo>
                    <a:lnTo>
                      <a:pt x="1003" y="2199"/>
                    </a:lnTo>
                    <a:lnTo>
                      <a:pt x="1001" y="2198"/>
                    </a:lnTo>
                    <a:lnTo>
                      <a:pt x="998" y="2196"/>
                    </a:lnTo>
                    <a:lnTo>
                      <a:pt x="997" y="2194"/>
                    </a:lnTo>
                    <a:lnTo>
                      <a:pt x="995" y="2192"/>
                    </a:lnTo>
                    <a:lnTo>
                      <a:pt x="994" y="2189"/>
                    </a:lnTo>
                    <a:lnTo>
                      <a:pt x="994" y="2185"/>
                    </a:lnTo>
                    <a:lnTo>
                      <a:pt x="995" y="2182"/>
                    </a:lnTo>
                    <a:lnTo>
                      <a:pt x="989" y="2170"/>
                    </a:lnTo>
                    <a:lnTo>
                      <a:pt x="983" y="2159"/>
                    </a:lnTo>
                    <a:lnTo>
                      <a:pt x="976" y="2149"/>
                    </a:lnTo>
                    <a:lnTo>
                      <a:pt x="968" y="2140"/>
                    </a:lnTo>
                    <a:lnTo>
                      <a:pt x="959" y="2132"/>
                    </a:lnTo>
                    <a:lnTo>
                      <a:pt x="950" y="2125"/>
                    </a:lnTo>
                    <a:lnTo>
                      <a:pt x="941" y="2118"/>
                    </a:lnTo>
                    <a:lnTo>
                      <a:pt x="931" y="2111"/>
                    </a:lnTo>
                    <a:lnTo>
                      <a:pt x="937" y="2110"/>
                    </a:lnTo>
                    <a:lnTo>
                      <a:pt x="944" y="2109"/>
                    </a:lnTo>
                    <a:lnTo>
                      <a:pt x="946" y="2109"/>
                    </a:lnTo>
                    <a:lnTo>
                      <a:pt x="947" y="2108"/>
                    </a:lnTo>
                    <a:lnTo>
                      <a:pt x="948" y="2107"/>
                    </a:lnTo>
                    <a:lnTo>
                      <a:pt x="949" y="2104"/>
                    </a:lnTo>
                    <a:lnTo>
                      <a:pt x="949" y="2099"/>
                    </a:lnTo>
                    <a:lnTo>
                      <a:pt x="945" y="2093"/>
                    </a:lnTo>
                    <a:lnTo>
                      <a:pt x="941" y="2088"/>
                    </a:lnTo>
                    <a:lnTo>
                      <a:pt x="938" y="2084"/>
                    </a:lnTo>
                    <a:lnTo>
                      <a:pt x="934" y="2083"/>
                    </a:lnTo>
                    <a:lnTo>
                      <a:pt x="930" y="2082"/>
                    </a:lnTo>
                    <a:lnTo>
                      <a:pt x="926" y="2081"/>
                    </a:lnTo>
                    <a:lnTo>
                      <a:pt x="923" y="2082"/>
                    </a:lnTo>
                    <a:lnTo>
                      <a:pt x="919" y="2083"/>
                    </a:lnTo>
                    <a:lnTo>
                      <a:pt x="918" y="2084"/>
                    </a:lnTo>
                    <a:lnTo>
                      <a:pt x="917" y="2087"/>
                    </a:lnTo>
                    <a:lnTo>
                      <a:pt x="917" y="2088"/>
                    </a:lnTo>
                    <a:lnTo>
                      <a:pt x="917" y="2091"/>
                    </a:lnTo>
                    <a:lnTo>
                      <a:pt x="920" y="2095"/>
                    </a:lnTo>
                    <a:lnTo>
                      <a:pt x="923" y="2101"/>
                    </a:lnTo>
                    <a:lnTo>
                      <a:pt x="920" y="2103"/>
                    </a:lnTo>
                    <a:lnTo>
                      <a:pt x="918" y="2106"/>
                    </a:lnTo>
                    <a:lnTo>
                      <a:pt x="911" y="2102"/>
                    </a:lnTo>
                    <a:lnTo>
                      <a:pt x="904" y="2099"/>
                    </a:lnTo>
                    <a:lnTo>
                      <a:pt x="900" y="2098"/>
                    </a:lnTo>
                    <a:lnTo>
                      <a:pt x="896" y="2096"/>
                    </a:lnTo>
                    <a:lnTo>
                      <a:pt x="893" y="2098"/>
                    </a:lnTo>
                    <a:lnTo>
                      <a:pt x="891" y="2099"/>
                    </a:lnTo>
                    <a:lnTo>
                      <a:pt x="890" y="2095"/>
                    </a:lnTo>
                    <a:lnTo>
                      <a:pt x="888" y="2090"/>
                    </a:lnTo>
                    <a:lnTo>
                      <a:pt x="886" y="2090"/>
                    </a:lnTo>
                    <a:lnTo>
                      <a:pt x="883" y="2090"/>
                    </a:lnTo>
                    <a:lnTo>
                      <a:pt x="869" y="2075"/>
                    </a:lnTo>
                    <a:lnTo>
                      <a:pt x="857" y="2062"/>
                    </a:lnTo>
                    <a:lnTo>
                      <a:pt x="847" y="2050"/>
                    </a:lnTo>
                    <a:lnTo>
                      <a:pt x="840" y="2039"/>
                    </a:lnTo>
                    <a:lnTo>
                      <a:pt x="842" y="2035"/>
                    </a:lnTo>
                    <a:lnTo>
                      <a:pt x="844" y="2032"/>
                    </a:lnTo>
                    <a:lnTo>
                      <a:pt x="848" y="2030"/>
                    </a:lnTo>
                    <a:lnTo>
                      <a:pt x="852" y="2030"/>
                    </a:lnTo>
                    <a:lnTo>
                      <a:pt x="855" y="2030"/>
                    </a:lnTo>
                    <a:lnTo>
                      <a:pt x="856" y="2029"/>
                    </a:lnTo>
                    <a:lnTo>
                      <a:pt x="857" y="2027"/>
                    </a:lnTo>
                    <a:lnTo>
                      <a:pt x="857" y="2026"/>
                    </a:lnTo>
                    <a:lnTo>
                      <a:pt x="856" y="2022"/>
                    </a:lnTo>
                    <a:lnTo>
                      <a:pt x="854" y="2017"/>
                    </a:lnTo>
                    <a:lnTo>
                      <a:pt x="851" y="2012"/>
                    </a:lnTo>
                    <a:lnTo>
                      <a:pt x="847" y="2008"/>
                    </a:lnTo>
                    <a:lnTo>
                      <a:pt x="844" y="2005"/>
                    </a:lnTo>
                    <a:lnTo>
                      <a:pt x="841" y="2002"/>
                    </a:lnTo>
                    <a:lnTo>
                      <a:pt x="837" y="2001"/>
                    </a:lnTo>
                    <a:lnTo>
                      <a:pt x="834" y="2000"/>
                    </a:lnTo>
                    <a:lnTo>
                      <a:pt x="830" y="1997"/>
                    </a:lnTo>
                    <a:lnTo>
                      <a:pt x="828" y="1995"/>
                    </a:lnTo>
                    <a:lnTo>
                      <a:pt x="824" y="1990"/>
                    </a:lnTo>
                    <a:lnTo>
                      <a:pt x="822" y="1985"/>
                    </a:lnTo>
                    <a:lnTo>
                      <a:pt x="816" y="1982"/>
                    </a:lnTo>
                    <a:lnTo>
                      <a:pt x="812" y="1980"/>
                    </a:lnTo>
                    <a:lnTo>
                      <a:pt x="808" y="1977"/>
                    </a:lnTo>
                    <a:lnTo>
                      <a:pt x="806" y="1974"/>
                    </a:lnTo>
                    <a:lnTo>
                      <a:pt x="803" y="1972"/>
                    </a:lnTo>
                    <a:lnTo>
                      <a:pt x="802" y="1969"/>
                    </a:lnTo>
                    <a:lnTo>
                      <a:pt x="801" y="1966"/>
                    </a:lnTo>
                    <a:lnTo>
                      <a:pt x="800" y="1963"/>
                    </a:lnTo>
                    <a:lnTo>
                      <a:pt x="798" y="1964"/>
                    </a:lnTo>
                    <a:lnTo>
                      <a:pt x="794" y="1964"/>
                    </a:lnTo>
                    <a:lnTo>
                      <a:pt x="794" y="1961"/>
                    </a:lnTo>
                    <a:lnTo>
                      <a:pt x="792" y="1958"/>
                    </a:lnTo>
                    <a:lnTo>
                      <a:pt x="788" y="1955"/>
                    </a:lnTo>
                    <a:lnTo>
                      <a:pt x="784" y="1952"/>
                    </a:lnTo>
                    <a:lnTo>
                      <a:pt x="781" y="1955"/>
                    </a:lnTo>
                    <a:lnTo>
                      <a:pt x="780" y="1957"/>
                    </a:lnTo>
                    <a:lnTo>
                      <a:pt x="777" y="1953"/>
                    </a:lnTo>
                    <a:lnTo>
                      <a:pt x="774" y="1949"/>
                    </a:lnTo>
                    <a:lnTo>
                      <a:pt x="766" y="1951"/>
                    </a:lnTo>
                    <a:lnTo>
                      <a:pt x="759" y="1952"/>
                    </a:lnTo>
                    <a:lnTo>
                      <a:pt x="761" y="1957"/>
                    </a:lnTo>
                    <a:lnTo>
                      <a:pt x="762" y="1963"/>
                    </a:lnTo>
                    <a:lnTo>
                      <a:pt x="764" y="1970"/>
                    </a:lnTo>
                    <a:lnTo>
                      <a:pt x="765" y="1977"/>
                    </a:lnTo>
                    <a:lnTo>
                      <a:pt x="772" y="1986"/>
                    </a:lnTo>
                    <a:lnTo>
                      <a:pt x="778" y="1995"/>
                    </a:lnTo>
                    <a:lnTo>
                      <a:pt x="774" y="2000"/>
                    </a:lnTo>
                    <a:lnTo>
                      <a:pt x="770" y="2005"/>
                    </a:lnTo>
                    <a:lnTo>
                      <a:pt x="765" y="2009"/>
                    </a:lnTo>
                    <a:lnTo>
                      <a:pt x="761" y="2012"/>
                    </a:lnTo>
                    <a:lnTo>
                      <a:pt x="757" y="2014"/>
                    </a:lnTo>
                    <a:lnTo>
                      <a:pt x="752" y="2016"/>
                    </a:lnTo>
                    <a:lnTo>
                      <a:pt x="747" y="2018"/>
                    </a:lnTo>
                    <a:lnTo>
                      <a:pt x="741" y="2018"/>
                    </a:lnTo>
                    <a:lnTo>
                      <a:pt x="736" y="2019"/>
                    </a:lnTo>
                    <a:lnTo>
                      <a:pt x="731" y="2019"/>
                    </a:lnTo>
                    <a:lnTo>
                      <a:pt x="725" y="2018"/>
                    </a:lnTo>
                    <a:lnTo>
                      <a:pt x="720" y="2018"/>
                    </a:lnTo>
                    <a:lnTo>
                      <a:pt x="708" y="2015"/>
                    </a:lnTo>
                    <a:lnTo>
                      <a:pt x="696" y="2011"/>
                    </a:lnTo>
                    <a:lnTo>
                      <a:pt x="692" y="2008"/>
                    </a:lnTo>
                    <a:lnTo>
                      <a:pt x="686" y="2005"/>
                    </a:lnTo>
                    <a:lnTo>
                      <a:pt x="681" y="2003"/>
                    </a:lnTo>
                    <a:lnTo>
                      <a:pt x="676" y="2001"/>
                    </a:lnTo>
                    <a:lnTo>
                      <a:pt x="667" y="2001"/>
                    </a:lnTo>
                    <a:lnTo>
                      <a:pt x="659" y="2002"/>
                    </a:lnTo>
                    <a:lnTo>
                      <a:pt x="655" y="2004"/>
                    </a:lnTo>
                    <a:lnTo>
                      <a:pt x="651" y="2004"/>
                    </a:lnTo>
                    <a:lnTo>
                      <a:pt x="647" y="2003"/>
                    </a:lnTo>
                    <a:lnTo>
                      <a:pt x="644" y="2001"/>
                    </a:lnTo>
                    <a:lnTo>
                      <a:pt x="637" y="2001"/>
                    </a:lnTo>
                    <a:lnTo>
                      <a:pt x="630" y="2000"/>
                    </a:lnTo>
                    <a:lnTo>
                      <a:pt x="622" y="1997"/>
                    </a:lnTo>
                    <a:lnTo>
                      <a:pt x="615" y="1993"/>
                    </a:lnTo>
                    <a:lnTo>
                      <a:pt x="613" y="1993"/>
                    </a:lnTo>
                    <a:lnTo>
                      <a:pt x="610" y="1993"/>
                    </a:lnTo>
                    <a:lnTo>
                      <a:pt x="606" y="1993"/>
                    </a:lnTo>
                    <a:lnTo>
                      <a:pt x="602" y="1991"/>
                    </a:lnTo>
                    <a:lnTo>
                      <a:pt x="592" y="1986"/>
                    </a:lnTo>
                    <a:lnTo>
                      <a:pt x="581" y="1981"/>
                    </a:lnTo>
                    <a:lnTo>
                      <a:pt x="573" y="1982"/>
                    </a:lnTo>
                    <a:lnTo>
                      <a:pt x="564" y="1981"/>
                    </a:lnTo>
                    <a:lnTo>
                      <a:pt x="561" y="1981"/>
                    </a:lnTo>
                    <a:lnTo>
                      <a:pt x="557" y="1979"/>
                    </a:lnTo>
                    <a:lnTo>
                      <a:pt x="555" y="1977"/>
                    </a:lnTo>
                    <a:lnTo>
                      <a:pt x="553" y="1973"/>
                    </a:lnTo>
                    <a:lnTo>
                      <a:pt x="549" y="1971"/>
                    </a:lnTo>
                    <a:lnTo>
                      <a:pt x="545" y="1969"/>
                    </a:lnTo>
                    <a:lnTo>
                      <a:pt x="541" y="1967"/>
                    </a:lnTo>
                    <a:lnTo>
                      <a:pt x="538" y="1964"/>
                    </a:lnTo>
                    <a:lnTo>
                      <a:pt x="536" y="1961"/>
                    </a:lnTo>
                    <a:lnTo>
                      <a:pt x="533" y="1959"/>
                    </a:lnTo>
                    <a:lnTo>
                      <a:pt x="531" y="1955"/>
                    </a:lnTo>
                    <a:lnTo>
                      <a:pt x="529" y="1952"/>
                    </a:lnTo>
                    <a:lnTo>
                      <a:pt x="524" y="1948"/>
                    </a:lnTo>
                    <a:lnTo>
                      <a:pt x="520" y="1945"/>
                    </a:lnTo>
                    <a:lnTo>
                      <a:pt x="516" y="1942"/>
                    </a:lnTo>
                    <a:lnTo>
                      <a:pt x="513" y="1939"/>
                    </a:lnTo>
                    <a:lnTo>
                      <a:pt x="511" y="1936"/>
                    </a:lnTo>
                    <a:lnTo>
                      <a:pt x="509" y="1932"/>
                    </a:lnTo>
                    <a:lnTo>
                      <a:pt x="508" y="1928"/>
                    </a:lnTo>
                    <a:lnTo>
                      <a:pt x="508" y="1924"/>
                    </a:lnTo>
                    <a:lnTo>
                      <a:pt x="504" y="1924"/>
                    </a:lnTo>
                    <a:lnTo>
                      <a:pt x="501" y="1923"/>
                    </a:lnTo>
                    <a:lnTo>
                      <a:pt x="499" y="1921"/>
                    </a:lnTo>
                    <a:lnTo>
                      <a:pt x="497" y="1920"/>
                    </a:lnTo>
                    <a:lnTo>
                      <a:pt x="496" y="1917"/>
                    </a:lnTo>
                    <a:lnTo>
                      <a:pt x="495" y="1913"/>
                    </a:lnTo>
                    <a:lnTo>
                      <a:pt x="495" y="1909"/>
                    </a:lnTo>
                    <a:lnTo>
                      <a:pt x="496" y="1904"/>
                    </a:lnTo>
                    <a:lnTo>
                      <a:pt x="488" y="1890"/>
                    </a:lnTo>
                    <a:lnTo>
                      <a:pt x="481" y="1877"/>
                    </a:lnTo>
                    <a:lnTo>
                      <a:pt x="474" y="1864"/>
                    </a:lnTo>
                    <a:lnTo>
                      <a:pt x="467" y="1853"/>
                    </a:lnTo>
                    <a:lnTo>
                      <a:pt x="467" y="1846"/>
                    </a:lnTo>
                    <a:lnTo>
                      <a:pt x="468" y="1838"/>
                    </a:lnTo>
                    <a:lnTo>
                      <a:pt x="463" y="1833"/>
                    </a:lnTo>
                    <a:lnTo>
                      <a:pt x="459" y="1827"/>
                    </a:lnTo>
                    <a:lnTo>
                      <a:pt x="455" y="1822"/>
                    </a:lnTo>
                    <a:lnTo>
                      <a:pt x="453" y="1818"/>
                    </a:lnTo>
                    <a:lnTo>
                      <a:pt x="451" y="1814"/>
                    </a:lnTo>
                    <a:lnTo>
                      <a:pt x="451" y="1809"/>
                    </a:lnTo>
                    <a:lnTo>
                      <a:pt x="451" y="1806"/>
                    </a:lnTo>
                    <a:lnTo>
                      <a:pt x="453" y="1803"/>
                    </a:lnTo>
                    <a:lnTo>
                      <a:pt x="451" y="1800"/>
                    </a:lnTo>
                    <a:lnTo>
                      <a:pt x="447" y="1797"/>
                    </a:lnTo>
                    <a:lnTo>
                      <a:pt x="452" y="1794"/>
                    </a:lnTo>
                    <a:lnTo>
                      <a:pt x="455" y="1790"/>
                    </a:lnTo>
                    <a:lnTo>
                      <a:pt x="458" y="1786"/>
                    </a:lnTo>
                    <a:lnTo>
                      <a:pt x="460" y="1782"/>
                    </a:lnTo>
                    <a:lnTo>
                      <a:pt x="461" y="1777"/>
                    </a:lnTo>
                    <a:lnTo>
                      <a:pt x="461" y="1773"/>
                    </a:lnTo>
                    <a:lnTo>
                      <a:pt x="460" y="1769"/>
                    </a:lnTo>
                    <a:lnTo>
                      <a:pt x="459" y="1763"/>
                    </a:lnTo>
                    <a:lnTo>
                      <a:pt x="457" y="1758"/>
                    </a:lnTo>
                    <a:lnTo>
                      <a:pt x="454" y="1753"/>
                    </a:lnTo>
                    <a:lnTo>
                      <a:pt x="451" y="1748"/>
                    </a:lnTo>
                    <a:lnTo>
                      <a:pt x="447" y="1742"/>
                    </a:lnTo>
                    <a:lnTo>
                      <a:pt x="438" y="1732"/>
                    </a:lnTo>
                    <a:lnTo>
                      <a:pt x="426" y="1720"/>
                    </a:lnTo>
                    <a:lnTo>
                      <a:pt x="414" y="1710"/>
                    </a:lnTo>
                    <a:lnTo>
                      <a:pt x="399" y="1699"/>
                    </a:lnTo>
                    <a:lnTo>
                      <a:pt x="385" y="1688"/>
                    </a:lnTo>
                    <a:lnTo>
                      <a:pt x="369" y="1679"/>
                    </a:lnTo>
                    <a:lnTo>
                      <a:pt x="354" y="1669"/>
                    </a:lnTo>
                    <a:lnTo>
                      <a:pt x="339" y="1660"/>
                    </a:lnTo>
                    <a:lnTo>
                      <a:pt x="324" y="1653"/>
                    </a:lnTo>
                    <a:lnTo>
                      <a:pt x="310" y="1646"/>
                    </a:lnTo>
                    <a:lnTo>
                      <a:pt x="277" y="1629"/>
                    </a:lnTo>
                    <a:lnTo>
                      <a:pt x="245" y="1614"/>
                    </a:lnTo>
                    <a:lnTo>
                      <a:pt x="230" y="1608"/>
                    </a:lnTo>
                    <a:lnTo>
                      <a:pt x="214" y="1601"/>
                    </a:lnTo>
                    <a:lnTo>
                      <a:pt x="200" y="1597"/>
                    </a:lnTo>
                    <a:lnTo>
                      <a:pt x="186" y="1592"/>
                    </a:lnTo>
                    <a:lnTo>
                      <a:pt x="172" y="1588"/>
                    </a:lnTo>
                    <a:lnTo>
                      <a:pt x="159" y="1585"/>
                    </a:lnTo>
                    <a:lnTo>
                      <a:pt x="146" y="1582"/>
                    </a:lnTo>
                    <a:lnTo>
                      <a:pt x="134" y="1581"/>
                    </a:lnTo>
                    <a:lnTo>
                      <a:pt x="123" y="1581"/>
                    </a:lnTo>
                    <a:lnTo>
                      <a:pt x="112" y="1581"/>
                    </a:lnTo>
                    <a:lnTo>
                      <a:pt x="103" y="1583"/>
                    </a:lnTo>
                    <a:lnTo>
                      <a:pt x="94" y="1585"/>
                    </a:lnTo>
                    <a:lnTo>
                      <a:pt x="92" y="1586"/>
                    </a:lnTo>
                    <a:lnTo>
                      <a:pt x="88" y="1586"/>
                    </a:lnTo>
                    <a:lnTo>
                      <a:pt x="87" y="1585"/>
                    </a:lnTo>
                    <a:lnTo>
                      <a:pt x="84" y="1585"/>
                    </a:lnTo>
                    <a:lnTo>
                      <a:pt x="83" y="1584"/>
                    </a:lnTo>
                    <a:lnTo>
                      <a:pt x="82" y="1582"/>
                    </a:lnTo>
                    <a:lnTo>
                      <a:pt x="80" y="1580"/>
                    </a:lnTo>
                    <a:lnTo>
                      <a:pt x="80" y="1577"/>
                    </a:lnTo>
                    <a:lnTo>
                      <a:pt x="66" y="1573"/>
                    </a:lnTo>
                    <a:lnTo>
                      <a:pt x="52" y="1568"/>
                    </a:lnTo>
                    <a:lnTo>
                      <a:pt x="38" y="1562"/>
                    </a:lnTo>
                    <a:lnTo>
                      <a:pt x="24" y="1557"/>
                    </a:lnTo>
                    <a:lnTo>
                      <a:pt x="20" y="1552"/>
                    </a:lnTo>
                    <a:lnTo>
                      <a:pt x="16" y="1546"/>
                    </a:lnTo>
                    <a:lnTo>
                      <a:pt x="14" y="1540"/>
                    </a:lnTo>
                    <a:lnTo>
                      <a:pt x="13" y="1536"/>
                    </a:lnTo>
                    <a:lnTo>
                      <a:pt x="11" y="1531"/>
                    </a:lnTo>
                    <a:lnTo>
                      <a:pt x="11" y="1527"/>
                    </a:lnTo>
                    <a:lnTo>
                      <a:pt x="11" y="1522"/>
                    </a:lnTo>
                    <a:lnTo>
                      <a:pt x="12" y="1518"/>
                    </a:lnTo>
                    <a:lnTo>
                      <a:pt x="6" y="1511"/>
                    </a:lnTo>
                    <a:lnTo>
                      <a:pt x="1" y="1504"/>
                    </a:lnTo>
                    <a:lnTo>
                      <a:pt x="0" y="1500"/>
                    </a:lnTo>
                    <a:lnTo>
                      <a:pt x="0" y="1498"/>
                    </a:lnTo>
                    <a:lnTo>
                      <a:pt x="2" y="1495"/>
                    </a:lnTo>
                    <a:lnTo>
                      <a:pt x="5" y="1492"/>
                    </a:ln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85" y="2348"/>
                <a:ext cx="30" cy="44"/>
              </a:xfrm>
              <a:custGeom>
                <a:avLst/>
                <a:gdLst>
                  <a:gd name="T0" fmla="*/ 1 w 44"/>
                  <a:gd name="T1" fmla="*/ 0 h 65"/>
                  <a:gd name="T2" fmla="*/ 1 w 44"/>
                  <a:gd name="T3" fmla="*/ 1 h 65"/>
                  <a:gd name="T4" fmla="*/ 1 w 44"/>
                  <a:gd name="T5" fmla="*/ 1 h 65"/>
                  <a:gd name="T6" fmla="*/ 1 w 44"/>
                  <a:gd name="T7" fmla="*/ 0 h 65"/>
                  <a:gd name="T8" fmla="*/ 1 w 44"/>
                  <a:gd name="T9" fmla="*/ 1 h 65"/>
                  <a:gd name="T10" fmla="*/ 1 w 44"/>
                  <a:gd name="T11" fmla="*/ 1 h 65"/>
                  <a:gd name="T12" fmla="*/ 1 w 44"/>
                  <a:gd name="T13" fmla="*/ 1 h 65"/>
                  <a:gd name="T14" fmla="*/ 1 w 44"/>
                  <a:gd name="T15" fmla="*/ 1 h 65"/>
                  <a:gd name="T16" fmla="*/ 1 w 44"/>
                  <a:gd name="T17" fmla="*/ 1 h 65"/>
                  <a:gd name="T18" fmla="*/ 1 w 44"/>
                  <a:gd name="T19" fmla="*/ 1 h 65"/>
                  <a:gd name="T20" fmla="*/ 1 w 44"/>
                  <a:gd name="T21" fmla="*/ 1 h 65"/>
                  <a:gd name="T22" fmla="*/ 1 w 44"/>
                  <a:gd name="T23" fmla="*/ 1 h 65"/>
                  <a:gd name="T24" fmla="*/ 1 w 44"/>
                  <a:gd name="T25" fmla="*/ 1 h 65"/>
                  <a:gd name="T26" fmla="*/ 1 w 44"/>
                  <a:gd name="T27" fmla="*/ 1 h 65"/>
                  <a:gd name="T28" fmla="*/ 1 w 44"/>
                  <a:gd name="T29" fmla="*/ 1 h 65"/>
                  <a:gd name="T30" fmla="*/ 1 w 44"/>
                  <a:gd name="T31" fmla="*/ 1 h 65"/>
                  <a:gd name="T32" fmla="*/ 1 w 44"/>
                  <a:gd name="T33" fmla="*/ 1 h 65"/>
                  <a:gd name="T34" fmla="*/ 1 w 44"/>
                  <a:gd name="T35" fmla="*/ 1 h 65"/>
                  <a:gd name="T36" fmla="*/ 1 w 44"/>
                  <a:gd name="T37" fmla="*/ 1 h 65"/>
                  <a:gd name="T38" fmla="*/ 1 w 44"/>
                  <a:gd name="T39" fmla="*/ 1 h 65"/>
                  <a:gd name="T40" fmla="*/ 1 w 44"/>
                  <a:gd name="T41" fmla="*/ 1 h 65"/>
                  <a:gd name="T42" fmla="*/ 1 w 44"/>
                  <a:gd name="T43" fmla="*/ 1 h 65"/>
                  <a:gd name="T44" fmla="*/ 1 w 44"/>
                  <a:gd name="T45" fmla="*/ 1 h 65"/>
                  <a:gd name="T46" fmla="*/ 1 w 44"/>
                  <a:gd name="T47" fmla="*/ 1 h 65"/>
                  <a:gd name="T48" fmla="*/ 1 w 44"/>
                  <a:gd name="T49" fmla="*/ 1 h 65"/>
                  <a:gd name="T50" fmla="*/ 1 w 44"/>
                  <a:gd name="T51" fmla="*/ 1 h 65"/>
                  <a:gd name="T52" fmla="*/ 1 w 44"/>
                  <a:gd name="T53" fmla="*/ 1 h 65"/>
                  <a:gd name="T54" fmla="*/ 1 w 44"/>
                  <a:gd name="T55" fmla="*/ 1 h 65"/>
                  <a:gd name="T56" fmla="*/ 1 w 44"/>
                  <a:gd name="T57" fmla="*/ 1 h 65"/>
                  <a:gd name="T58" fmla="*/ 1 w 44"/>
                  <a:gd name="T59" fmla="*/ 1 h 65"/>
                  <a:gd name="T60" fmla="*/ 1 w 44"/>
                  <a:gd name="T61" fmla="*/ 1 h 65"/>
                  <a:gd name="T62" fmla="*/ 1 w 44"/>
                  <a:gd name="T63" fmla="*/ 1 h 65"/>
                  <a:gd name="T64" fmla="*/ 1 w 44"/>
                  <a:gd name="T65" fmla="*/ 1 h 65"/>
                  <a:gd name="T66" fmla="*/ 1 w 44"/>
                  <a:gd name="T67" fmla="*/ 1 h 65"/>
                  <a:gd name="T68" fmla="*/ 1 w 44"/>
                  <a:gd name="T69" fmla="*/ 1 h 65"/>
                  <a:gd name="T70" fmla="*/ 1 w 44"/>
                  <a:gd name="T71" fmla="*/ 1 h 65"/>
                  <a:gd name="T72" fmla="*/ 0 w 44"/>
                  <a:gd name="T73" fmla="*/ 1 h 65"/>
                  <a:gd name="T74" fmla="*/ 1 w 44"/>
                  <a:gd name="T75" fmla="*/ 1 h 65"/>
                  <a:gd name="T76" fmla="*/ 1 w 44"/>
                  <a:gd name="T77" fmla="*/ 1 h 65"/>
                  <a:gd name="T78" fmla="*/ 1 w 44"/>
                  <a:gd name="T79" fmla="*/ 1 h 65"/>
                  <a:gd name="T80" fmla="*/ 0 w 44"/>
                  <a:gd name="T81" fmla="*/ 1 h 65"/>
                  <a:gd name="T82" fmla="*/ 1 w 44"/>
                  <a:gd name="T83" fmla="*/ 1 h 65"/>
                  <a:gd name="T84" fmla="*/ 1 w 44"/>
                  <a:gd name="T85" fmla="*/ 0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4"/>
                  <a:gd name="T130" fmla="*/ 0 h 65"/>
                  <a:gd name="T131" fmla="*/ 44 w 44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4" h="65">
                    <a:moveTo>
                      <a:pt x="7" y="0"/>
                    </a:moveTo>
                    <a:lnTo>
                      <a:pt x="11" y="7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9" y="7"/>
                    </a:lnTo>
                    <a:lnTo>
                      <a:pt x="29" y="17"/>
                    </a:lnTo>
                    <a:lnTo>
                      <a:pt x="31" y="29"/>
                    </a:lnTo>
                    <a:lnTo>
                      <a:pt x="39" y="42"/>
                    </a:lnTo>
                    <a:lnTo>
                      <a:pt x="44" y="53"/>
                    </a:lnTo>
                    <a:lnTo>
                      <a:pt x="43" y="57"/>
                    </a:lnTo>
                    <a:lnTo>
                      <a:pt x="36" y="54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28" y="34"/>
                    </a:lnTo>
                    <a:lnTo>
                      <a:pt x="27" y="29"/>
                    </a:lnTo>
                    <a:lnTo>
                      <a:pt x="27" y="23"/>
                    </a:lnTo>
                    <a:lnTo>
                      <a:pt x="24" y="15"/>
                    </a:lnTo>
                    <a:lnTo>
                      <a:pt x="19" y="16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5" y="8"/>
                    </a:lnTo>
                    <a:lnTo>
                      <a:pt x="5" y="17"/>
                    </a:lnTo>
                    <a:lnTo>
                      <a:pt x="7" y="26"/>
                    </a:lnTo>
                    <a:lnTo>
                      <a:pt x="13" y="32"/>
                    </a:lnTo>
                    <a:lnTo>
                      <a:pt x="21" y="37"/>
                    </a:lnTo>
                    <a:lnTo>
                      <a:pt x="26" y="42"/>
                    </a:lnTo>
                    <a:lnTo>
                      <a:pt x="27" y="47"/>
                    </a:lnTo>
                    <a:lnTo>
                      <a:pt x="24" y="53"/>
                    </a:lnTo>
                    <a:lnTo>
                      <a:pt x="24" y="59"/>
                    </a:lnTo>
                    <a:lnTo>
                      <a:pt x="28" y="63"/>
                    </a:lnTo>
                    <a:lnTo>
                      <a:pt x="24" y="65"/>
                    </a:lnTo>
                    <a:lnTo>
                      <a:pt x="16" y="61"/>
                    </a:lnTo>
                    <a:lnTo>
                      <a:pt x="16" y="54"/>
                    </a:lnTo>
                    <a:lnTo>
                      <a:pt x="12" y="58"/>
                    </a:lnTo>
                    <a:lnTo>
                      <a:pt x="6" y="52"/>
                    </a:lnTo>
                    <a:lnTo>
                      <a:pt x="4" y="45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01" y="2116"/>
                <a:ext cx="1223" cy="824"/>
                <a:chOff x="498" y="1299"/>
                <a:chExt cx="1776" cy="1197"/>
              </a:xfrm>
            </p:grpSpPr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1745" y="2407"/>
                  <a:ext cx="62" cy="61"/>
                </a:xfrm>
                <a:custGeom>
                  <a:avLst/>
                  <a:gdLst>
                    <a:gd name="T0" fmla="*/ 0 w 62"/>
                    <a:gd name="T1" fmla="*/ 30 h 61"/>
                    <a:gd name="T2" fmla="*/ 1 w 62"/>
                    <a:gd name="T3" fmla="*/ 24 h 61"/>
                    <a:gd name="T4" fmla="*/ 6 w 62"/>
                    <a:gd name="T5" fmla="*/ 22 h 61"/>
                    <a:gd name="T6" fmla="*/ 0 w 62"/>
                    <a:gd name="T7" fmla="*/ 16 h 61"/>
                    <a:gd name="T8" fmla="*/ 6 w 62"/>
                    <a:gd name="T9" fmla="*/ 12 h 61"/>
                    <a:gd name="T10" fmla="*/ 13 w 62"/>
                    <a:gd name="T11" fmla="*/ 5 h 61"/>
                    <a:gd name="T12" fmla="*/ 20 w 62"/>
                    <a:gd name="T13" fmla="*/ 8 h 61"/>
                    <a:gd name="T14" fmla="*/ 29 w 62"/>
                    <a:gd name="T15" fmla="*/ 1 h 61"/>
                    <a:gd name="T16" fmla="*/ 33 w 62"/>
                    <a:gd name="T17" fmla="*/ 0 h 61"/>
                    <a:gd name="T18" fmla="*/ 38 w 62"/>
                    <a:gd name="T19" fmla="*/ 0 h 61"/>
                    <a:gd name="T20" fmla="*/ 45 w 62"/>
                    <a:gd name="T21" fmla="*/ 1 h 61"/>
                    <a:gd name="T22" fmla="*/ 51 w 62"/>
                    <a:gd name="T23" fmla="*/ 2 h 61"/>
                    <a:gd name="T24" fmla="*/ 59 w 62"/>
                    <a:gd name="T25" fmla="*/ 8 h 61"/>
                    <a:gd name="T26" fmla="*/ 62 w 62"/>
                    <a:gd name="T27" fmla="*/ 19 h 61"/>
                    <a:gd name="T28" fmla="*/ 61 w 62"/>
                    <a:gd name="T29" fmla="*/ 24 h 61"/>
                    <a:gd name="T30" fmla="*/ 59 w 62"/>
                    <a:gd name="T31" fmla="*/ 32 h 61"/>
                    <a:gd name="T32" fmla="*/ 59 w 62"/>
                    <a:gd name="T33" fmla="*/ 38 h 61"/>
                    <a:gd name="T34" fmla="*/ 59 w 62"/>
                    <a:gd name="T35" fmla="*/ 42 h 61"/>
                    <a:gd name="T36" fmla="*/ 53 w 62"/>
                    <a:gd name="T37" fmla="*/ 52 h 61"/>
                    <a:gd name="T38" fmla="*/ 42 w 62"/>
                    <a:gd name="T39" fmla="*/ 55 h 61"/>
                    <a:gd name="T40" fmla="*/ 35 w 62"/>
                    <a:gd name="T41" fmla="*/ 57 h 61"/>
                    <a:gd name="T42" fmla="*/ 33 w 62"/>
                    <a:gd name="T43" fmla="*/ 61 h 61"/>
                    <a:gd name="T44" fmla="*/ 26 w 62"/>
                    <a:gd name="T45" fmla="*/ 58 h 61"/>
                    <a:gd name="T46" fmla="*/ 24 w 62"/>
                    <a:gd name="T47" fmla="*/ 55 h 61"/>
                    <a:gd name="T48" fmla="*/ 19 w 62"/>
                    <a:gd name="T49" fmla="*/ 59 h 61"/>
                    <a:gd name="T50" fmla="*/ 18 w 62"/>
                    <a:gd name="T51" fmla="*/ 59 h 61"/>
                    <a:gd name="T52" fmla="*/ 17 w 62"/>
                    <a:gd name="T53" fmla="*/ 59 h 61"/>
                    <a:gd name="T54" fmla="*/ 14 w 62"/>
                    <a:gd name="T55" fmla="*/ 59 h 61"/>
                    <a:gd name="T56" fmla="*/ 13 w 62"/>
                    <a:gd name="T57" fmla="*/ 57 h 61"/>
                    <a:gd name="T58" fmla="*/ 13 w 62"/>
                    <a:gd name="T59" fmla="*/ 52 h 61"/>
                    <a:gd name="T60" fmla="*/ 11 w 62"/>
                    <a:gd name="T61" fmla="*/ 48 h 61"/>
                    <a:gd name="T62" fmla="*/ 9 w 62"/>
                    <a:gd name="T63" fmla="*/ 35 h 61"/>
                    <a:gd name="T64" fmla="*/ 0 w 62"/>
                    <a:gd name="T65" fmla="*/ 3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1"/>
                    <a:gd name="T101" fmla="*/ 62 w 62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1">
                      <a:moveTo>
                        <a:pt x="0" y="30"/>
                      </a:moveTo>
                      <a:lnTo>
                        <a:pt x="1" y="24"/>
                      </a:lnTo>
                      <a:lnTo>
                        <a:pt x="6" y="22"/>
                      </a:lnTo>
                      <a:lnTo>
                        <a:pt x="0" y="16"/>
                      </a:lnTo>
                      <a:lnTo>
                        <a:pt x="6" y="12"/>
                      </a:lnTo>
                      <a:lnTo>
                        <a:pt x="13" y="5"/>
                      </a:lnTo>
                      <a:lnTo>
                        <a:pt x="20" y="8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9" y="8"/>
                      </a:lnTo>
                      <a:lnTo>
                        <a:pt x="62" y="19"/>
                      </a:lnTo>
                      <a:lnTo>
                        <a:pt x="61" y="24"/>
                      </a:lnTo>
                      <a:lnTo>
                        <a:pt x="59" y="32"/>
                      </a:lnTo>
                      <a:lnTo>
                        <a:pt x="59" y="38"/>
                      </a:lnTo>
                      <a:lnTo>
                        <a:pt x="59" y="42"/>
                      </a:lnTo>
                      <a:lnTo>
                        <a:pt x="53" y="52"/>
                      </a:lnTo>
                      <a:lnTo>
                        <a:pt x="42" y="55"/>
                      </a:lnTo>
                      <a:lnTo>
                        <a:pt x="35" y="57"/>
                      </a:lnTo>
                      <a:lnTo>
                        <a:pt x="33" y="61"/>
                      </a:lnTo>
                      <a:lnTo>
                        <a:pt x="26" y="58"/>
                      </a:lnTo>
                      <a:lnTo>
                        <a:pt x="24" y="55"/>
                      </a:lnTo>
                      <a:lnTo>
                        <a:pt x="19" y="59"/>
                      </a:lnTo>
                      <a:lnTo>
                        <a:pt x="18" y="59"/>
                      </a:lnTo>
                      <a:lnTo>
                        <a:pt x="17" y="59"/>
                      </a:lnTo>
                      <a:lnTo>
                        <a:pt x="14" y="59"/>
                      </a:lnTo>
                      <a:lnTo>
                        <a:pt x="13" y="57"/>
                      </a:lnTo>
                      <a:lnTo>
                        <a:pt x="13" y="52"/>
                      </a:lnTo>
                      <a:lnTo>
                        <a:pt x="11" y="48"/>
                      </a:lnTo>
                      <a:lnTo>
                        <a:pt x="9" y="35"/>
                      </a:lnTo>
                      <a:lnTo>
                        <a:pt x="0" y="3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>
                  <a:off x="1954" y="2238"/>
                  <a:ext cx="320" cy="258"/>
                </a:xfrm>
                <a:custGeom>
                  <a:avLst/>
                  <a:gdLst>
                    <a:gd name="T0" fmla="*/ 0 w 320"/>
                    <a:gd name="T1" fmla="*/ 191 h 258"/>
                    <a:gd name="T2" fmla="*/ 19 w 320"/>
                    <a:gd name="T3" fmla="*/ 225 h 258"/>
                    <a:gd name="T4" fmla="*/ 51 w 320"/>
                    <a:gd name="T5" fmla="*/ 251 h 258"/>
                    <a:gd name="T6" fmla="*/ 98 w 320"/>
                    <a:gd name="T7" fmla="*/ 236 h 258"/>
                    <a:gd name="T8" fmla="*/ 110 w 320"/>
                    <a:gd name="T9" fmla="*/ 228 h 258"/>
                    <a:gd name="T10" fmla="*/ 148 w 320"/>
                    <a:gd name="T11" fmla="*/ 216 h 258"/>
                    <a:gd name="T12" fmla="*/ 164 w 320"/>
                    <a:gd name="T13" fmla="*/ 220 h 258"/>
                    <a:gd name="T14" fmla="*/ 179 w 320"/>
                    <a:gd name="T15" fmla="*/ 228 h 258"/>
                    <a:gd name="T16" fmla="*/ 186 w 320"/>
                    <a:gd name="T17" fmla="*/ 227 h 258"/>
                    <a:gd name="T18" fmla="*/ 186 w 320"/>
                    <a:gd name="T19" fmla="*/ 235 h 258"/>
                    <a:gd name="T20" fmla="*/ 207 w 320"/>
                    <a:gd name="T21" fmla="*/ 231 h 258"/>
                    <a:gd name="T22" fmla="*/ 213 w 320"/>
                    <a:gd name="T23" fmla="*/ 233 h 258"/>
                    <a:gd name="T24" fmla="*/ 201 w 320"/>
                    <a:gd name="T25" fmla="*/ 224 h 258"/>
                    <a:gd name="T26" fmla="*/ 191 w 320"/>
                    <a:gd name="T27" fmla="*/ 216 h 258"/>
                    <a:gd name="T28" fmla="*/ 179 w 320"/>
                    <a:gd name="T29" fmla="*/ 209 h 258"/>
                    <a:gd name="T30" fmla="*/ 170 w 320"/>
                    <a:gd name="T31" fmla="*/ 200 h 258"/>
                    <a:gd name="T32" fmla="*/ 193 w 320"/>
                    <a:gd name="T33" fmla="*/ 192 h 258"/>
                    <a:gd name="T34" fmla="*/ 197 w 320"/>
                    <a:gd name="T35" fmla="*/ 178 h 258"/>
                    <a:gd name="T36" fmla="*/ 210 w 320"/>
                    <a:gd name="T37" fmla="*/ 181 h 258"/>
                    <a:gd name="T38" fmla="*/ 223 w 320"/>
                    <a:gd name="T39" fmla="*/ 173 h 258"/>
                    <a:gd name="T40" fmla="*/ 235 w 320"/>
                    <a:gd name="T41" fmla="*/ 177 h 258"/>
                    <a:gd name="T42" fmla="*/ 239 w 320"/>
                    <a:gd name="T43" fmla="*/ 164 h 258"/>
                    <a:gd name="T44" fmla="*/ 237 w 320"/>
                    <a:gd name="T45" fmla="*/ 155 h 258"/>
                    <a:gd name="T46" fmla="*/ 234 w 320"/>
                    <a:gd name="T47" fmla="*/ 133 h 258"/>
                    <a:gd name="T48" fmla="*/ 244 w 320"/>
                    <a:gd name="T49" fmla="*/ 112 h 258"/>
                    <a:gd name="T50" fmla="*/ 225 w 320"/>
                    <a:gd name="T51" fmla="*/ 95 h 258"/>
                    <a:gd name="T52" fmla="*/ 238 w 320"/>
                    <a:gd name="T53" fmla="*/ 88 h 258"/>
                    <a:gd name="T54" fmla="*/ 250 w 320"/>
                    <a:gd name="T55" fmla="*/ 86 h 258"/>
                    <a:gd name="T56" fmla="*/ 271 w 320"/>
                    <a:gd name="T57" fmla="*/ 96 h 258"/>
                    <a:gd name="T58" fmla="*/ 281 w 320"/>
                    <a:gd name="T59" fmla="*/ 79 h 258"/>
                    <a:gd name="T60" fmla="*/ 296 w 320"/>
                    <a:gd name="T61" fmla="*/ 53 h 258"/>
                    <a:gd name="T62" fmla="*/ 306 w 320"/>
                    <a:gd name="T63" fmla="*/ 37 h 258"/>
                    <a:gd name="T64" fmla="*/ 320 w 320"/>
                    <a:gd name="T65" fmla="*/ 17 h 258"/>
                    <a:gd name="T66" fmla="*/ 293 w 320"/>
                    <a:gd name="T67" fmla="*/ 0 h 258"/>
                    <a:gd name="T68" fmla="*/ 278 w 320"/>
                    <a:gd name="T69" fmla="*/ 23 h 258"/>
                    <a:gd name="T70" fmla="*/ 256 w 320"/>
                    <a:gd name="T71" fmla="*/ 39 h 258"/>
                    <a:gd name="T72" fmla="*/ 241 w 320"/>
                    <a:gd name="T73" fmla="*/ 57 h 258"/>
                    <a:gd name="T74" fmla="*/ 235 w 320"/>
                    <a:gd name="T75" fmla="*/ 75 h 258"/>
                    <a:gd name="T76" fmla="*/ 212 w 320"/>
                    <a:gd name="T77" fmla="*/ 77 h 258"/>
                    <a:gd name="T78" fmla="*/ 192 w 320"/>
                    <a:gd name="T79" fmla="*/ 87 h 258"/>
                    <a:gd name="T80" fmla="*/ 178 w 320"/>
                    <a:gd name="T81" fmla="*/ 106 h 258"/>
                    <a:gd name="T82" fmla="*/ 146 w 320"/>
                    <a:gd name="T83" fmla="*/ 116 h 258"/>
                    <a:gd name="T84" fmla="*/ 138 w 320"/>
                    <a:gd name="T85" fmla="*/ 137 h 258"/>
                    <a:gd name="T86" fmla="*/ 122 w 320"/>
                    <a:gd name="T87" fmla="*/ 148 h 258"/>
                    <a:gd name="T88" fmla="*/ 99 w 320"/>
                    <a:gd name="T89" fmla="*/ 155 h 258"/>
                    <a:gd name="T90" fmla="*/ 73 w 320"/>
                    <a:gd name="T91" fmla="*/ 160 h 258"/>
                    <a:gd name="T92" fmla="*/ 45 w 320"/>
                    <a:gd name="T93" fmla="*/ 157 h 258"/>
                    <a:gd name="T94" fmla="*/ 8 w 320"/>
                    <a:gd name="T95" fmla="*/ 172 h 2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0"/>
                    <a:gd name="T145" fmla="*/ 0 h 258"/>
                    <a:gd name="T146" fmla="*/ 320 w 320"/>
                    <a:gd name="T147" fmla="*/ 258 h 25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0" h="258">
                      <a:moveTo>
                        <a:pt x="8" y="172"/>
                      </a:moveTo>
                      <a:lnTo>
                        <a:pt x="8" y="191"/>
                      </a:lnTo>
                      <a:lnTo>
                        <a:pt x="0" y="191"/>
                      </a:lnTo>
                      <a:lnTo>
                        <a:pt x="3" y="206"/>
                      </a:lnTo>
                      <a:lnTo>
                        <a:pt x="12" y="209"/>
                      </a:lnTo>
                      <a:lnTo>
                        <a:pt x="19" y="225"/>
                      </a:lnTo>
                      <a:lnTo>
                        <a:pt x="30" y="245"/>
                      </a:lnTo>
                      <a:lnTo>
                        <a:pt x="38" y="258"/>
                      </a:lnTo>
                      <a:lnTo>
                        <a:pt x="51" y="251"/>
                      </a:lnTo>
                      <a:lnTo>
                        <a:pt x="59" y="257"/>
                      </a:lnTo>
                      <a:lnTo>
                        <a:pt x="69" y="258"/>
                      </a:lnTo>
                      <a:lnTo>
                        <a:pt x="98" y="236"/>
                      </a:lnTo>
                      <a:lnTo>
                        <a:pt x="103" y="236"/>
                      </a:lnTo>
                      <a:lnTo>
                        <a:pt x="111" y="234"/>
                      </a:lnTo>
                      <a:lnTo>
                        <a:pt x="110" y="228"/>
                      </a:lnTo>
                      <a:lnTo>
                        <a:pt x="118" y="223"/>
                      </a:lnTo>
                      <a:lnTo>
                        <a:pt x="140" y="215"/>
                      </a:lnTo>
                      <a:lnTo>
                        <a:pt x="148" y="216"/>
                      </a:lnTo>
                      <a:lnTo>
                        <a:pt x="156" y="205"/>
                      </a:lnTo>
                      <a:lnTo>
                        <a:pt x="156" y="213"/>
                      </a:lnTo>
                      <a:lnTo>
                        <a:pt x="164" y="220"/>
                      </a:lnTo>
                      <a:lnTo>
                        <a:pt x="172" y="217"/>
                      </a:lnTo>
                      <a:lnTo>
                        <a:pt x="175" y="225"/>
                      </a:lnTo>
                      <a:lnTo>
                        <a:pt x="179" y="228"/>
                      </a:lnTo>
                      <a:lnTo>
                        <a:pt x="181" y="226"/>
                      </a:lnTo>
                      <a:lnTo>
                        <a:pt x="184" y="225"/>
                      </a:lnTo>
                      <a:lnTo>
                        <a:pt x="186" y="227"/>
                      </a:lnTo>
                      <a:lnTo>
                        <a:pt x="186" y="230"/>
                      </a:lnTo>
                      <a:lnTo>
                        <a:pt x="186" y="234"/>
                      </a:lnTo>
                      <a:lnTo>
                        <a:pt x="186" y="235"/>
                      </a:lnTo>
                      <a:lnTo>
                        <a:pt x="196" y="238"/>
                      </a:lnTo>
                      <a:lnTo>
                        <a:pt x="205" y="236"/>
                      </a:lnTo>
                      <a:lnTo>
                        <a:pt x="207" y="231"/>
                      </a:lnTo>
                      <a:lnTo>
                        <a:pt x="209" y="248"/>
                      </a:lnTo>
                      <a:lnTo>
                        <a:pt x="215" y="241"/>
                      </a:lnTo>
                      <a:lnTo>
                        <a:pt x="213" y="233"/>
                      </a:lnTo>
                      <a:lnTo>
                        <a:pt x="209" y="227"/>
                      </a:lnTo>
                      <a:lnTo>
                        <a:pt x="204" y="227"/>
                      </a:lnTo>
                      <a:lnTo>
                        <a:pt x="201" y="224"/>
                      </a:lnTo>
                      <a:lnTo>
                        <a:pt x="197" y="225"/>
                      </a:lnTo>
                      <a:lnTo>
                        <a:pt x="195" y="218"/>
                      </a:lnTo>
                      <a:lnTo>
                        <a:pt x="191" y="216"/>
                      </a:lnTo>
                      <a:lnTo>
                        <a:pt x="189" y="209"/>
                      </a:lnTo>
                      <a:lnTo>
                        <a:pt x="184" y="208"/>
                      </a:lnTo>
                      <a:lnTo>
                        <a:pt x="179" y="209"/>
                      </a:lnTo>
                      <a:lnTo>
                        <a:pt x="179" y="205"/>
                      </a:lnTo>
                      <a:lnTo>
                        <a:pt x="171" y="205"/>
                      </a:lnTo>
                      <a:lnTo>
                        <a:pt x="170" y="200"/>
                      </a:lnTo>
                      <a:lnTo>
                        <a:pt x="185" y="195"/>
                      </a:lnTo>
                      <a:lnTo>
                        <a:pt x="187" y="192"/>
                      </a:lnTo>
                      <a:lnTo>
                        <a:pt x="193" y="192"/>
                      </a:lnTo>
                      <a:lnTo>
                        <a:pt x="190" y="186"/>
                      </a:lnTo>
                      <a:lnTo>
                        <a:pt x="195" y="186"/>
                      </a:lnTo>
                      <a:lnTo>
                        <a:pt x="197" y="178"/>
                      </a:lnTo>
                      <a:lnTo>
                        <a:pt x="203" y="174"/>
                      </a:lnTo>
                      <a:lnTo>
                        <a:pt x="207" y="177"/>
                      </a:lnTo>
                      <a:lnTo>
                        <a:pt x="210" y="181"/>
                      </a:lnTo>
                      <a:lnTo>
                        <a:pt x="209" y="174"/>
                      </a:lnTo>
                      <a:lnTo>
                        <a:pt x="217" y="173"/>
                      </a:lnTo>
                      <a:lnTo>
                        <a:pt x="223" y="173"/>
                      </a:lnTo>
                      <a:lnTo>
                        <a:pt x="224" y="179"/>
                      </a:lnTo>
                      <a:lnTo>
                        <a:pt x="232" y="177"/>
                      </a:lnTo>
                      <a:lnTo>
                        <a:pt x="235" y="177"/>
                      </a:lnTo>
                      <a:lnTo>
                        <a:pt x="239" y="171"/>
                      </a:lnTo>
                      <a:lnTo>
                        <a:pt x="232" y="165"/>
                      </a:lnTo>
                      <a:lnTo>
                        <a:pt x="239" y="164"/>
                      </a:lnTo>
                      <a:lnTo>
                        <a:pt x="258" y="167"/>
                      </a:lnTo>
                      <a:lnTo>
                        <a:pt x="257" y="163"/>
                      </a:lnTo>
                      <a:lnTo>
                        <a:pt x="237" y="155"/>
                      </a:lnTo>
                      <a:lnTo>
                        <a:pt x="232" y="152"/>
                      </a:lnTo>
                      <a:lnTo>
                        <a:pt x="231" y="141"/>
                      </a:lnTo>
                      <a:lnTo>
                        <a:pt x="234" y="133"/>
                      </a:lnTo>
                      <a:lnTo>
                        <a:pt x="240" y="126"/>
                      </a:lnTo>
                      <a:lnTo>
                        <a:pt x="247" y="117"/>
                      </a:lnTo>
                      <a:lnTo>
                        <a:pt x="244" y="112"/>
                      </a:lnTo>
                      <a:lnTo>
                        <a:pt x="238" y="104"/>
                      </a:lnTo>
                      <a:lnTo>
                        <a:pt x="218" y="101"/>
                      </a:lnTo>
                      <a:lnTo>
                        <a:pt x="225" y="95"/>
                      </a:lnTo>
                      <a:lnTo>
                        <a:pt x="231" y="90"/>
                      </a:lnTo>
                      <a:lnTo>
                        <a:pt x="236" y="93"/>
                      </a:lnTo>
                      <a:lnTo>
                        <a:pt x="238" y="88"/>
                      </a:lnTo>
                      <a:lnTo>
                        <a:pt x="244" y="91"/>
                      </a:lnTo>
                      <a:lnTo>
                        <a:pt x="241" y="80"/>
                      </a:lnTo>
                      <a:lnTo>
                        <a:pt x="250" y="86"/>
                      </a:lnTo>
                      <a:lnTo>
                        <a:pt x="253" y="92"/>
                      </a:lnTo>
                      <a:lnTo>
                        <a:pt x="256" y="99"/>
                      </a:lnTo>
                      <a:lnTo>
                        <a:pt x="271" y="96"/>
                      </a:lnTo>
                      <a:lnTo>
                        <a:pt x="270" y="88"/>
                      </a:lnTo>
                      <a:lnTo>
                        <a:pt x="278" y="88"/>
                      </a:lnTo>
                      <a:lnTo>
                        <a:pt x="281" y="79"/>
                      </a:lnTo>
                      <a:lnTo>
                        <a:pt x="286" y="74"/>
                      </a:lnTo>
                      <a:lnTo>
                        <a:pt x="296" y="59"/>
                      </a:lnTo>
                      <a:lnTo>
                        <a:pt x="296" y="53"/>
                      </a:lnTo>
                      <a:lnTo>
                        <a:pt x="303" y="52"/>
                      </a:lnTo>
                      <a:lnTo>
                        <a:pt x="303" y="42"/>
                      </a:lnTo>
                      <a:lnTo>
                        <a:pt x="306" y="37"/>
                      </a:lnTo>
                      <a:lnTo>
                        <a:pt x="312" y="34"/>
                      </a:lnTo>
                      <a:lnTo>
                        <a:pt x="315" y="26"/>
                      </a:lnTo>
                      <a:lnTo>
                        <a:pt x="320" y="17"/>
                      </a:lnTo>
                      <a:lnTo>
                        <a:pt x="315" y="7"/>
                      </a:lnTo>
                      <a:lnTo>
                        <a:pt x="304" y="5"/>
                      </a:lnTo>
                      <a:lnTo>
                        <a:pt x="293" y="0"/>
                      </a:lnTo>
                      <a:lnTo>
                        <a:pt x="285" y="2"/>
                      </a:lnTo>
                      <a:lnTo>
                        <a:pt x="281" y="17"/>
                      </a:lnTo>
                      <a:lnTo>
                        <a:pt x="278" y="23"/>
                      </a:lnTo>
                      <a:lnTo>
                        <a:pt x="271" y="22"/>
                      </a:lnTo>
                      <a:lnTo>
                        <a:pt x="259" y="29"/>
                      </a:lnTo>
                      <a:lnTo>
                        <a:pt x="256" y="39"/>
                      </a:lnTo>
                      <a:lnTo>
                        <a:pt x="244" y="42"/>
                      </a:lnTo>
                      <a:lnTo>
                        <a:pt x="239" y="47"/>
                      </a:lnTo>
                      <a:lnTo>
                        <a:pt x="241" y="57"/>
                      </a:lnTo>
                      <a:lnTo>
                        <a:pt x="229" y="59"/>
                      </a:lnTo>
                      <a:lnTo>
                        <a:pt x="235" y="65"/>
                      </a:lnTo>
                      <a:lnTo>
                        <a:pt x="235" y="75"/>
                      </a:lnTo>
                      <a:lnTo>
                        <a:pt x="225" y="74"/>
                      </a:lnTo>
                      <a:lnTo>
                        <a:pt x="218" y="70"/>
                      </a:lnTo>
                      <a:lnTo>
                        <a:pt x="212" y="77"/>
                      </a:lnTo>
                      <a:lnTo>
                        <a:pt x="207" y="87"/>
                      </a:lnTo>
                      <a:lnTo>
                        <a:pt x="197" y="85"/>
                      </a:lnTo>
                      <a:lnTo>
                        <a:pt x="192" y="87"/>
                      </a:lnTo>
                      <a:lnTo>
                        <a:pt x="187" y="92"/>
                      </a:lnTo>
                      <a:lnTo>
                        <a:pt x="186" y="99"/>
                      </a:lnTo>
                      <a:lnTo>
                        <a:pt x="178" y="106"/>
                      </a:lnTo>
                      <a:lnTo>
                        <a:pt x="169" y="107"/>
                      </a:lnTo>
                      <a:lnTo>
                        <a:pt x="160" y="114"/>
                      </a:lnTo>
                      <a:lnTo>
                        <a:pt x="146" y="116"/>
                      </a:lnTo>
                      <a:lnTo>
                        <a:pt x="138" y="123"/>
                      </a:lnTo>
                      <a:lnTo>
                        <a:pt x="144" y="132"/>
                      </a:lnTo>
                      <a:lnTo>
                        <a:pt x="138" y="137"/>
                      </a:lnTo>
                      <a:lnTo>
                        <a:pt x="128" y="138"/>
                      </a:lnTo>
                      <a:lnTo>
                        <a:pt x="130" y="144"/>
                      </a:lnTo>
                      <a:lnTo>
                        <a:pt x="122" y="148"/>
                      </a:lnTo>
                      <a:lnTo>
                        <a:pt x="114" y="142"/>
                      </a:lnTo>
                      <a:lnTo>
                        <a:pt x="105" y="148"/>
                      </a:lnTo>
                      <a:lnTo>
                        <a:pt x="99" y="155"/>
                      </a:lnTo>
                      <a:lnTo>
                        <a:pt x="89" y="154"/>
                      </a:lnTo>
                      <a:lnTo>
                        <a:pt x="82" y="151"/>
                      </a:lnTo>
                      <a:lnTo>
                        <a:pt x="73" y="160"/>
                      </a:lnTo>
                      <a:lnTo>
                        <a:pt x="65" y="160"/>
                      </a:lnTo>
                      <a:lnTo>
                        <a:pt x="57" y="158"/>
                      </a:lnTo>
                      <a:lnTo>
                        <a:pt x="45" y="157"/>
                      </a:lnTo>
                      <a:lnTo>
                        <a:pt x="32" y="159"/>
                      </a:lnTo>
                      <a:lnTo>
                        <a:pt x="28" y="169"/>
                      </a:lnTo>
                      <a:lnTo>
                        <a:pt x="8" y="17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1043" y="1775"/>
                  <a:ext cx="19" cy="25"/>
                </a:xfrm>
                <a:custGeom>
                  <a:avLst/>
                  <a:gdLst>
                    <a:gd name="T0" fmla="*/ 1 w 19"/>
                    <a:gd name="T1" fmla="*/ 5 h 25"/>
                    <a:gd name="T2" fmla="*/ 17 w 19"/>
                    <a:gd name="T3" fmla="*/ 0 h 25"/>
                    <a:gd name="T4" fmla="*/ 19 w 19"/>
                    <a:gd name="T5" fmla="*/ 7 h 25"/>
                    <a:gd name="T6" fmla="*/ 17 w 19"/>
                    <a:gd name="T7" fmla="*/ 16 h 25"/>
                    <a:gd name="T8" fmla="*/ 11 w 19"/>
                    <a:gd name="T9" fmla="*/ 25 h 25"/>
                    <a:gd name="T10" fmla="*/ 9 w 19"/>
                    <a:gd name="T11" fmla="*/ 19 h 25"/>
                    <a:gd name="T12" fmla="*/ 4 w 19"/>
                    <a:gd name="T13" fmla="*/ 16 h 25"/>
                    <a:gd name="T14" fmla="*/ 0 w 19"/>
                    <a:gd name="T15" fmla="*/ 11 h 25"/>
                    <a:gd name="T16" fmla="*/ 1 w 19"/>
                    <a:gd name="T17" fmla="*/ 5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25"/>
                    <a:gd name="T29" fmla="*/ 19 w 19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25">
                      <a:moveTo>
                        <a:pt x="1" y="5"/>
                      </a:moveTo>
                      <a:lnTo>
                        <a:pt x="17" y="0"/>
                      </a:lnTo>
                      <a:lnTo>
                        <a:pt x="19" y="7"/>
                      </a:lnTo>
                      <a:lnTo>
                        <a:pt x="17" y="16"/>
                      </a:lnTo>
                      <a:lnTo>
                        <a:pt x="11" y="25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0" y="11"/>
                      </a:lnTo>
                      <a:lnTo>
                        <a:pt x="1" y="5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auto">
                <a:xfrm>
                  <a:off x="1280" y="2352"/>
                  <a:ext cx="100" cy="71"/>
                </a:xfrm>
                <a:custGeom>
                  <a:avLst/>
                  <a:gdLst>
                    <a:gd name="T0" fmla="*/ 13 w 100"/>
                    <a:gd name="T1" fmla="*/ 71 h 71"/>
                    <a:gd name="T2" fmla="*/ 0 w 100"/>
                    <a:gd name="T3" fmla="*/ 69 h 71"/>
                    <a:gd name="T4" fmla="*/ 4 w 100"/>
                    <a:gd name="T5" fmla="*/ 65 h 71"/>
                    <a:gd name="T6" fmla="*/ 4 w 100"/>
                    <a:gd name="T7" fmla="*/ 54 h 71"/>
                    <a:gd name="T8" fmla="*/ 7 w 100"/>
                    <a:gd name="T9" fmla="*/ 49 h 71"/>
                    <a:gd name="T10" fmla="*/ 4 w 100"/>
                    <a:gd name="T11" fmla="*/ 39 h 71"/>
                    <a:gd name="T12" fmla="*/ 5 w 100"/>
                    <a:gd name="T13" fmla="*/ 34 h 71"/>
                    <a:gd name="T14" fmla="*/ 13 w 100"/>
                    <a:gd name="T15" fmla="*/ 34 h 71"/>
                    <a:gd name="T16" fmla="*/ 19 w 100"/>
                    <a:gd name="T17" fmla="*/ 35 h 71"/>
                    <a:gd name="T18" fmla="*/ 24 w 100"/>
                    <a:gd name="T19" fmla="*/ 31 h 71"/>
                    <a:gd name="T20" fmla="*/ 33 w 100"/>
                    <a:gd name="T21" fmla="*/ 34 h 71"/>
                    <a:gd name="T22" fmla="*/ 36 w 100"/>
                    <a:gd name="T23" fmla="*/ 39 h 71"/>
                    <a:gd name="T24" fmla="*/ 42 w 100"/>
                    <a:gd name="T25" fmla="*/ 39 h 71"/>
                    <a:gd name="T26" fmla="*/ 44 w 100"/>
                    <a:gd name="T27" fmla="*/ 34 h 71"/>
                    <a:gd name="T28" fmla="*/ 49 w 100"/>
                    <a:gd name="T29" fmla="*/ 28 h 71"/>
                    <a:gd name="T30" fmla="*/ 55 w 100"/>
                    <a:gd name="T31" fmla="*/ 19 h 71"/>
                    <a:gd name="T32" fmla="*/ 62 w 100"/>
                    <a:gd name="T33" fmla="*/ 14 h 71"/>
                    <a:gd name="T34" fmla="*/ 70 w 100"/>
                    <a:gd name="T35" fmla="*/ 9 h 71"/>
                    <a:gd name="T36" fmla="*/ 78 w 100"/>
                    <a:gd name="T37" fmla="*/ 7 h 71"/>
                    <a:gd name="T38" fmla="*/ 84 w 100"/>
                    <a:gd name="T39" fmla="*/ 0 h 71"/>
                    <a:gd name="T40" fmla="*/ 87 w 100"/>
                    <a:gd name="T41" fmla="*/ 0 h 71"/>
                    <a:gd name="T42" fmla="*/ 89 w 100"/>
                    <a:gd name="T43" fmla="*/ 8 h 71"/>
                    <a:gd name="T44" fmla="*/ 93 w 100"/>
                    <a:gd name="T45" fmla="*/ 15 h 71"/>
                    <a:gd name="T46" fmla="*/ 96 w 100"/>
                    <a:gd name="T47" fmla="*/ 21 h 71"/>
                    <a:gd name="T48" fmla="*/ 100 w 100"/>
                    <a:gd name="T49" fmla="*/ 24 h 71"/>
                    <a:gd name="T50" fmla="*/ 100 w 100"/>
                    <a:gd name="T51" fmla="*/ 33 h 71"/>
                    <a:gd name="T52" fmla="*/ 94 w 100"/>
                    <a:gd name="T53" fmla="*/ 33 h 71"/>
                    <a:gd name="T54" fmla="*/ 84 w 100"/>
                    <a:gd name="T55" fmla="*/ 45 h 71"/>
                    <a:gd name="T56" fmla="*/ 70 w 100"/>
                    <a:gd name="T57" fmla="*/ 46 h 71"/>
                    <a:gd name="T58" fmla="*/ 62 w 100"/>
                    <a:gd name="T59" fmla="*/ 47 h 71"/>
                    <a:gd name="T60" fmla="*/ 45 w 100"/>
                    <a:gd name="T61" fmla="*/ 57 h 71"/>
                    <a:gd name="T62" fmla="*/ 13 w 100"/>
                    <a:gd name="T63" fmla="*/ 55 h 71"/>
                    <a:gd name="T64" fmla="*/ 13 w 100"/>
                    <a:gd name="T65" fmla="*/ 71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71"/>
                    <a:gd name="T101" fmla="*/ 100 w 100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71">
                      <a:moveTo>
                        <a:pt x="13" y="71"/>
                      </a:moveTo>
                      <a:lnTo>
                        <a:pt x="0" y="69"/>
                      </a:lnTo>
                      <a:lnTo>
                        <a:pt x="4" y="65"/>
                      </a:lnTo>
                      <a:lnTo>
                        <a:pt x="4" y="54"/>
                      </a:lnTo>
                      <a:lnTo>
                        <a:pt x="7" y="49"/>
                      </a:lnTo>
                      <a:lnTo>
                        <a:pt x="4" y="39"/>
                      </a:lnTo>
                      <a:lnTo>
                        <a:pt x="5" y="34"/>
                      </a:lnTo>
                      <a:lnTo>
                        <a:pt x="13" y="34"/>
                      </a:lnTo>
                      <a:lnTo>
                        <a:pt x="19" y="35"/>
                      </a:lnTo>
                      <a:lnTo>
                        <a:pt x="24" y="31"/>
                      </a:lnTo>
                      <a:lnTo>
                        <a:pt x="33" y="34"/>
                      </a:lnTo>
                      <a:lnTo>
                        <a:pt x="36" y="39"/>
                      </a:lnTo>
                      <a:lnTo>
                        <a:pt x="42" y="39"/>
                      </a:lnTo>
                      <a:lnTo>
                        <a:pt x="44" y="34"/>
                      </a:lnTo>
                      <a:lnTo>
                        <a:pt x="49" y="28"/>
                      </a:lnTo>
                      <a:lnTo>
                        <a:pt x="55" y="19"/>
                      </a:lnTo>
                      <a:lnTo>
                        <a:pt x="62" y="14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4" y="0"/>
                      </a:lnTo>
                      <a:lnTo>
                        <a:pt x="87" y="0"/>
                      </a:lnTo>
                      <a:lnTo>
                        <a:pt x="89" y="8"/>
                      </a:lnTo>
                      <a:lnTo>
                        <a:pt x="93" y="15"/>
                      </a:lnTo>
                      <a:lnTo>
                        <a:pt x="96" y="21"/>
                      </a:lnTo>
                      <a:lnTo>
                        <a:pt x="100" y="24"/>
                      </a:lnTo>
                      <a:lnTo>
                        <a:pt x="100" y="33"/>
                      </a:lnTo>
                      <a:lnTo>
                        <a:pt x="94" y="33"/>
                      </a:lnTo>
                      <a:lnTo>
                        <a:pt x="84" y="45"/>
                      </a:lnTo>
                      <a:lnTo>
                        <a:pt x="70" y="46"/>
                      </a:lnTo>
                      <a:lnTo>
                        <a:pt x="62" y="47"/>
                      </a:lnTo>
                      <a:lnTo>
                        <a:pt x="45" y="57"/>
                      </a:lnTo>
                      <a:lnTo>
                        <a:pt x="13" y="55"/>
                      </a:lnTo>
                      <a:lnTo>
                        <a:pt x="13" y="7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auto">
                <a:xfrm>
                  <a:off x="1549" y="2402"/>
                  <a:ext cx="74" cy="69"/>
                </a:xfrm>
                <a:custGeom>
                  <a:avLst/>
                  <a:gdLst>
                    <a:gd name="T0" fmla="*/ 1 w 74"/>
                    <a:gd name="T1" fmla="*/ 13 h 69"/>
                    <a:gd name="T2" fmla="*/ 11 w 74"/>
                    <a:gd name="T3" fmla="*/ 7 h 69"/>
                    <a:gd name="T4" fmla="*/ 15 w 74"/>
                    <a:gd name="T5" fmla="*/ 15 h 69"/>
                    <a:gd name="T6" fmla="*/ 26 w 74"/>
                    <a:gd name="T7" fmla="*/ 12 h 69"/>
                    <a:gd name="T8" fmla="*/ 37 w 74"/>
                    <a:gd name="T9" fmla="*/ 9 h 69"/>
                    <a:gd name="T10" fmla="*/ 49 w 74"/>
                    <a:gd name="T11" fmla="*/ 4 h 69"/>
                    <a:gd name="T12" fmla="*/ 69 w 74"/>
                    <a:gd name="T13" fmla="*/ 0 h 69"/>
                    <a:gd name="T14" fmla="*/ 69 w 74"/>
                    <a:gd name="T15" fmla="*/ 8 h 69"/>
                    <a:gd name="T16" fmla="*/ 74 w 74"/>
                    <a:gd name="T17" fmla="*/ 17 h 69"/>
                    <a:gd name="T18" fmla="*/ 67 w 74"/>
                    <a:gd name="T19" fmla="*/ 26 h 69"/>
                    <a:gd name="T20" fmla="*/ 55 w 74"/>
                    <a:gd name="T21" fmla="*/ 33 h 69"/>
                    <a:gd name="T22" fmla="*/ 43 w 74"/>
                    <a:gd name="T23" fmla="*/ 35 h 69"/>
                    <a:gd name="T24" fmla="*/ 42 w 74"/>
                    <a:gd name="T25" fmla="*/ 42 h 69"/>
                    <a:gd name="T26" fmla="*/ 38 w 74"/>
                    <a:gd name="T27" fmla="*/ 45 h 69"/>
                    <a:gd name="T28" fmla="*/ 37 w 74"/>
                    <a:gd name="T29" fmla="*/ 51 h 69"/>
                    <a:gd name="T30" fmla="*/ 36 w 74"/>
                    <a:gd name="T31" fmla="*/ 58 h 69"/>
                    <a:gd name="T32" fmla="*/ 40 w 74"/>
                    <a:gd name="T33" fmla="*/ 69 h 69"/>
                    <a:gd name="T34" fmla="*/ 36 w 74"/>
                    <a:gd name="T35" fmla="*/ 69 h 69"/>
                    <a:gd name="T36" fmla="*/ 33 w 74"/>
                    <a:gd name="T37" fmla="*/ 66 h 69"/>
                    <a:gd name="T38" fmla="*/ 18 w 74"/>
                    <a:gd name="T39" fmla="*/ 64 h 69"/>
                    <a:gd name="T40" fmla="*/ 20 w 74"/>
                    <a:gd name="T41" fmla="*/ 57 h 69"/>
                    <a:gd name="T42" fmla="*/ 17 w 74"/>
                    <a:gd name="T43" fmla="*/ 53 h 69"/>
                    <a:gd name="T44" fmla="*/ 12 w 74"/>
                    <a:gd name="T45" fmla="*/ 42 h 69"/>
                    <a:gd name="T46" fmla="*/ 2 w 74"/>
                    <a:gd name="T47" fmla="*/ 26 h 69"/>
                    <a:gd name="T48" fmla="*/ 0 w 74"/>
                    <a:gd name="T49" fmla="*/ 19 h 69"/>
                    <a:gd name="T50" fmla="*/ 1 w 74"/>
                    <a:gd name="T51" fmla="*/ 13 h 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4"/>
                    <a:gd name="T79" fmla="*/ 0 h 69"/>
                    <a:gd name="T80" fmla="*/ 74 w 74"/>
                    <a:gd name="T81" fmla="*/ 69 h 6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4" h="69">
                      <a:moveTo>
                        <a:pt x="1" y="13"/>
                      </a:moveTo>
                      <a:lnTo>
                        <a:pt x="11" y="7"/>
                      </a:lnTo>
                      <a:lnTo>
                        <a:pt x="15" y="15"/>
                      </a:lnTo>
                      <a:lnTo>
                        <a:pt x="26" y="12"/>
                      </a:lnTo>
                      <a:lnTo>
                        <a:pt x="37" y="9"/>
                      </a:lnTo>
                      <a:lnTo>
                        <a:pt x="49" y="4"/>
                      </a:lnTo>
                      <a:lnTo>
                        <a:pt x="69" y="0"/>
                      </a:lnTo>
                      <a:lnTo>
                        <a:pt x="69" y="8"/>
                      </a:lnTo>
                      <a:lnTo>
                        <a:pt x="74" y="17"/>
                      </a:lnTo>
                      <a:lnTo>
                        <a:pt x="67" y="26"/>
                      </a:lnTo>
                      <a:lnTo>
                        <a:pt x="55" y="33"/>
                      </a:lnTo>
                      <a:lnTo>
                        <a:pt x="43" y="35"/>
                      </a:lnTo>
                      <a:lnTo>
                        <a:pt x="42" y="42"/>
                      </a:lnTo>
                      <a:lnTo>
                        <a:pt x="38" y="45"/>
                      </a:lnTo>
                      <a:lnTo>
                        <a:pt x="37" y="51"/>
                      </a:lnTo>
                      <a:lnTo>
                        <a:pt x="36" y="58"/>
                      </a:lnTo>
                      <a:lnTo>
                        <a:pt x="40" y="69"/>
                      </a:lnTo>
                      <a:lnTo>
                        <a:pt x="36" y="69"/>
                      </a:lnTo>
                      <a:lnTo>
                        <a:pt x="33" y="66"/>
                      </a:lnTo>
                      <a:lnTo>
                        <a:pt x="18" y="64"/>
                      </a:lnTo>
                      <a:lnTo>
                        <a:pt x="20" y="57"/>
                      </a:lnTo>
                      <a:lnTo>
                        <a:pt x="17" y="53"/>
                      </a:lnTo>
                      <a:lnTo>
                        <a:pt x="12" y="42"/>
                      </a:lnTo>
                      <a:lnTo>
                        <a:pt x="2" y="26"/>
                      </a:lnTo>
                      <a:lnTo>
                        <a:pt x="0" y="19"/>
                      </a:lnTo>
                      <a:lnTo>
                        <a:pt x="1" y="1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auto">
                <a:xfrm>
                  <a:off x="1637" y="1299"/>
                  <a:ext cx="47" cy="49"/>
                </a:xfrm>
                <a:custGeom>
                  <a:avLst/>
                  <a:gdLst>
                    <a:gd name="T0" fmla="*/ 2 w 47"/>
                    <a:gd name="T1" fmla="*/ 14 h 49"/>
                    <a:gd name="T2" fmla="*/ 14 w 47"/>
                    <a:gd name="T3" fmla="*/ 14 h 49"/>
                    <a:gd name="T4" fmla="*/ 15 w 47"/>
                    <a:gd name="T5" fmla="*/ 10 h 49"/>
                    <a:gd name="T6" fmla="*/ 11 w 47"/>
                    <a:gd name="T7" fmla="*/ 8 h 49"/>
                    <a:gd name="T8" fmla="*/ 20 w 47"/>
                    <a:gd name="T9" fmla="*/ 6 h 49"/>
                    <a:gd name="T10" fmla="*/ 27 w 47"/>
                    <a:gd name="T11" fmla="*/ 0 h 49"/>
                    <a:gd name="T12" fmla="*/ 30 w 47"/>
                    <a:gd name="T13" fmla="*/ 6 h 49"/>
                    <a:gd name="T14" fmla="*/ 38 w 47"/>
                    <a:gd name="T15" fmla="*/ 12 h 49"/>
                    <a:gd name="T16" fmla="*/ 41 w 47"/>
                    <a:gd name="T17" fmla="*/ 16 h 49"/>
                    <a:gd name="T18" fmla="*/ 47 w 47"/>
                    <a:gd name="T19" fmla="*/ 20 h 49"/>
                    <a:gd name="T20" fmla="*/ 47 w 47"/>
                    <a:gd name="T21" fmla="*/ 29 h 49"/>
                    <a:gd name="T22" fmla="*/ 46 w 47"/>
                    <a:gd name="T23" fmla="*/ 38 h 49"/>
                    <a:gd name="T24" fmla="*/ 41 w 47"/>
                    <a:gd name="T25" fmla="*/ 43 h 49"/>
                    <a:gd name="T26" fmla="*/ 32 w 47"/>
                    <a:gd name="T27" fmla="*/ 46 h 49"/>
                    <a:gd name="T28" fmla="*/ 23 w 47"/>
                    <a:gd name="T29" fmla="*/ 32 h 49"/>
                    <a:gd name="T30" fmla="*/ 25 w 47"/>
                    <a:gd name="T31" fmla="*/ 41 h 49"/>
                    <a:gd name="T32" fmla="*/ 19 w 47"/>
                    <a:gd name="T33" fmla="*/ 43 h 49"/>
                    <a:gd name="T34" fmla="*/ 19 w 47"/>
                    <a:gd name="T35" fmla="*/ 48 h 49"/>
                    <a:gd name="T36" fmla="*/ 15 w 47"/>
                    <a:gd name="T37" fmla="*/ 47 h 49"/>
                    <a:gd name="T38" fmla="*/ 9 w 47"/>
                    <a:gd name="T39" fmla="*/ 49 h 49"/>
                    <a:gd name="T40" fmla="*/ 4 w 47"/>
                    <a:gd name="T41" fmla="*/ 45 h 49"/>
                    <a:gd name="T42" fmla="*/ 2 w 47"/>
                    <a:gd name="T43" fmla="*/ 38 h 49"/>
                    <a:gd name="T44" fmla="*/ 0 w 47"/>
                    <a:gd name="T45" fmla="*/ 29 h 49"/>
                    <a:gd name="T46" fmla="*/ 3 w 47"/>
                    <a:gd name="T47" fmla="*/ 22 h 49"/>
                    <a:gd name="T48" fmla="*/ 2 w 47"/>
                    <a:gd name="T49" fmla="*/ 14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49"/>
                    <a:gd name="T77" fmla="*/ 47 w 47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49">
                      <a:moveTo>
                        <a:pt x="2" y="14"/>
                      </a:moveTo>
                      <a:lnTo>
                        <a:pt x="14" y="14"/>
                      </a:lnTo>
                      <a:lnTo>
                        <a:pt x="15" y="10"/>
                      </a:lnTo>
                      <a:lnTo>
                        <a:pt x="11" y="8"/>
                      </a:lnTo>
                      <a:lnTo>
                        <a:pt x="20" y="6"/>
                      </a:lnTo>
                      <a:lnTo>
                        <a:pt x="27" y="0"/>
                      </a:lnTo>
                      <a:lnTo>
                        <a:pt x="30" y="6"/>
                      </a:lnTo>
                      <a:lnTo>
                        <a:pt x="38" y="12"/>
                      </a:lnTo>
                      <a:lnTo>
                        <a:pt x="41" y="16"/>
                      </a:lnTo>
                      <a:lnTo>
                        <a:pt x="47" y="20"/>
                      </a:lnTo>
                      <a:lnTo>
                        <a:pt x="47" y="29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2" y="46"/>
                      </a:lnTo>
                      <a:lnTo>
                        <a:pt x="23" y="32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9" y="48"/>
                      </a:lnTo>
                      <a:lnTo>
                        <a:pt x="15" y="47"/>
                      </a:lnTo>
                      <a:lnTo>
                        <a:pt x="9" y="49"/>
                      </a:lnTo>
                      <a:lnTo>
                        <a:pt x="4" y="45"/>
                      </a:lnTo>
                      <a:lnTo>
                        <a:pt x="2" y="38"/>
                      </a:lnTo>
                      <a:lnTo>
                        <a:pt x="0" y="29"/>
                      </a:lnTo>
                      <a:lnTo>
                        <a:pt x="3" y="22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6" name="Freeform 19"/>
                <p:cNvSpPr>
                  <a:spLocks/>
                </p:cNvSpPr>
                <p:nvPr/>
              </p:nvSpPr>
              <p:spPr bwMode="auto">
                <a:xfrm>
                  <a:off x="1798" y="1575"/>
                  <a:ext cx="52" cy="73"/>
                </a:xfrm>
                <a:custGeom>
                  <a:avLst/>
                  <a:gdLst>
                    <a:gd name="T0" fmla="*/ 9 w 52"/>
                    <a:gd name="T1" fmla="*/ 27 h 73"/>
                    <a:gd name="T2" fmla="*/ 17 w 52"/>
                    <a:gd name="T3" fmla="*/ 28 h 73"/>
                    <a:gd name="T4" fmla="*/ 23 w 52"/>
                    <a:gd name="T5" fmla="*/ 32 h 73"/>
                    <a:gd name="T6" fmla="*/ 30 w 52"/>
                    <a:gd name="T7" fmla="*/ 35 h 73"/>
                    <a:gd name="T8" fmla="*/ 39 w 52"/>
                    <a:gd name="T9" fmla="*/ 44 h 73"/>
                    <a:gd name="T10" fmla="*/ 37 w 52"/>
                    <a:gd name="T11" fmla="*/ 35 h 73"/>
                    <a:gd name="T12" fmla="*/ 39 w 52"/>
                    <a:gd name="T13" fmla="*/ 30 h 73"/>
                    <a:gd name="T14" fmla="*/ 33 w 52"/>
                    <a:gd name="T15" fmla="*/ 25 h 73"/>
                    <a:gd name="T16" fmla="*/ 26 w 52"/>
                    <a:gd name="T17" fmla="*/ 28 h 73"/>
                    <a:gd name="T18" fmla="*/ 24 w 52"/>
                    <a:gd name="T19" fmla="*/ 24 h 73"/>
                    <a:gd name="T20" fmla="*/ 24 w 52"/>
                    <a:gd name="T21" fmla="*/ 17 h 73"/>
                    <a:gd name="T22" fmla="*/ 27 w 52"/>
                    <a:gd name="T23" fmla="*/ 14 h 73"/>
                    <a:gd name="T24" fmla="*/ 24 w 52"/>
                    <a:gd name="T25" fmla="*/ 1 h 73"/>
                    <a:gd name="T26" fmla="*/ 28 w 52"/>
                    <a:gd name="T27" fmla="*/ 0 h 73"/>
                    <a:gd name="T28" fmla="*/ 31 w 52"/>
                    <a:gd name="T29" fmla="*/ 11 h 73"/>
                    <a:gd name="T30" fmla="*/ 37 w 52"/>
                    <a:gd name="T31" fmla="*/ 16 h 73"/>
                    <a:gd name="T32" fmla="*/ 44 w 52"/>
                    <a:gd name="T33" fmla="*/ 22 h 73"/>
                    <a:gd name="T34" fmla="*/ 48 w 52"/>
                    <a:gd name="T35" fmla="*/ 20 h 73"/>
                    <a:gd name="T36" fmla="*/ 52 w 52"/>
                    <a:gd name="T37" fmla="*/ 31 h 73"/>
                    <a:gd name="T38" fmla="*/ 50 w 52"/>
                    <a:gd name="T39" fmla="*/ 40 h 73"/>
                    <a:gd name="T40" fmla="*/ 46 w 52"/>
                    <a:gd name="T41" fmla="*/ 43 h 73"/>
                    <a:gd name="T42" fmla="*/ 45 w 52"/>
                    <a:gd name="T43" fmla="*/ 49 h 73"/>
                    <a:gd name="T44" fmla="*/ 40 w 52"/>
                    <a:gd name="T45" fmla="*/ 56 h 73"/>
                    <a:gd name="T46" fmla="*/ 41 w 52"/>
                    <a:gd name="T47" fmla="*/ 60 h 73"/>
                    <a:gd name="T48" fmla="*/ 40 w 52"/>
                    <a:gd name="T49" fmla="*/ 67 h 73"/>
                    <a:gd name="T50" fmla="*/ 33 w 52"/>
                    <a:gd name="T51" fmla="*/ 67 h 73"/>
                    <a:gd name="T52" fmla="*/ 27 w 52"/>
                    <a:gd name="T53" fmla="*/ 73 h 73"/>
                    <a:gd name="T54" fmla="*/ 23 w 52"/>
                    <a:gd name="T55" fmla="*/ 65 h 73"/>
                    <a:gd name="T56" fmla="*/ 23 w 52"/>
                    <a:gd name="T57" fmla="*/ 59 h 73"/>
                    <a:gd name="T58" fmla="*/ 20 w 52"/>
                    <a:gd name="T59" fmla="*/ 59 h 73"/>
                    <a:gd name="T60" fmla="*/ 16 w 52"/>
                    <a:gd name="T61" fmla="*/ 55 h 73"/>
                    <a:gd name="T62" fmla="*/ 10 w 52"/>
                    <a:gd name="T63" fmla="*/ 57 h 73"/>
                    <a:gd name="T64" fmla="*/ 10 w 52"/>
                    <a:gd name="T65" fmla="*/ 52 h 73"/>
                    <a:gd name="T66" fmla="*/ 4 w 52"/>
                    <a:gd name="T67" fmla="*/ 49 h 73"/>
                    <a:gd name="T68" fmla="*/ 0 w 52"/>
                    <a:gd name="T69" fmla="*/ 45 h 73"/>
                    <a:gd name="T70" fmla="*/ 2 w 52"/>
                    <a:gd name="T71" fmla="*/ 39 h 73"/>
                    <a:gd name="T72" fmla="*/ 9 w 52"/>
                    <a:gd name="T73" fmla="*/ 35 h 73"/>
                    <a:gd name="T74" fmla="*/ 9 w 52"/>
                    <a:gd name="T75" fmla="*/ 27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2"/>
                    <a:gd name="T115" fmla="*/ 0 h 73"/>
                    <a:gd name="T116" fmla="*/ 52 w 52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2" h="73">
                      <a:moveTo>
                        <a:pt x="9" y="27"/>
                      </a:moveTo>
                      <a:lnTo>
                        <a:pt x="17" y="28"/>
                      </a:lnTo>
                      <a:lnTo>
                        <a:pt x="23" y="32"/>
                      </a:lnTo>
                      <a:lnTo>
                        <a:pt x="30" y="35"/>
                      </a:lnTo>
                      <a:lnTo>
                        <a:pt x="39" y="44"/>
                      </a:lnTo>
                      <a:lnTo>
                        <a:pt x="37" y="35"/>
                      </a:lnTo>
                      <a:lnTo>
                        <a:pt x="39" y="30"/>
                      </a:lnTo>
                      <a:lnTo>
                        <a:pt x="33" y="25"/>
                      </a:lnTo>
                      <a:lnTo>
                        <a:pt x="26" y="28"/>
                      </a:lnTo>
                      <a:lnTo>
                        <a:pt x="24" y="24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1" y="11"/>
                      </a:lnTo>
                      <a:lnTo>
                        <a:pt x="37" y="16"/>
                      </a:lnTo>
                      <a:lnTo>
                        <a:pt x="44" y="22"/>
                      </a:lnTo>
                      <a:lnTo>
                        <a:pt x="48" y="20"/>
                      </a:lnTo>
                      <a:lnTo>
                        <a:pt x="52" y="31"/>
                      </a:lnTo>
                      <a:lnTo>
                        <a:pt x="50" y="40"/>
                      </a:lnTo>
                      <a:lnTo>
                        <a:pt x="46" y="43"/>
                      </a:lnTo>
                      <a:lnTo>
                        <a:pt x="45" y="49"/>
                      </a:lnTo>
                      <a:lnTo>
                        <a:pt x="40" y="56"/>
                      </a:lnTo>
                      <a:lnTo>
                        <a:pt x="41" y="60"/>
                      </a:lnTo>
                      <a:lnTo>
                        <a:pt x="40" y="67"/>
                      </a:lnTo>
                      <a:lnTo>
                        <a:pt x="33" y="67"/>
                      </a:lnTo>
                      <a:lnTo>
                        <a:pt x="27" y="73"/>
                      </a:lnTo>
                      <a:lnTo>
                        <a:pt x="23" y="65"/>
                      </a:lnTo>
                      <a:lnTo>
                        <a:pt x="23" y="59"/>
                      </a:lnTo>
                      <a:lnTo>
                        <a:pt x="20" y="59"/>
                      </a:lnTo>
                      <a:lnTo>
                        <a:pt x="16" y="55"/>
                      </a:lnTo>
                      <a:lnTo>
                        <a:pt x="10" y="57"/>
                      </a:lnTo>
                      <a:lnTo>
                        <a:pt x="10" y="52"/>
                      </a:lnTo>
                      <a:lnTo>
                        <a:pt x="4" y="49"/>
                      </a:lnTo>
                      <a:lnTo>
                        <a:pt x="0" y="45"/>
                      </a:lnTo>
                      <a:lnTo>
                        <a:pt x="2" y="39"/>
                      </a:lnTo>
                      <a:lnTo>
                        <a:pt x="9" y="35"/>
                      </a:lnTo>
                      <a:lnTo>
                        <a:pt x="9" y="2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auto">
                <a:xfrm>
                  <a:off x="1701" y="1313"/>
                  <a:ext cx="46" cy="53"/>
                </a:xfrm>
                <a:custGeom>
                  <a:avLst/>
                  <a:gdLst>
                    <a:gd name="T0" fmla="*/ 1 w 46"/>
                    <a:gd name="T1" fmla="*/ 20 h 53"/>
                    <a:gd name="T2" fmla="*/ 3 w 46"/>
                    <a:gd name="T3" fmla="*/ 13 h 53"/>
                    <a:gd name="T4" fmla="*/ 9 w 46"/>
                    <a:gd name="T5" fmla="*/ 9 h 53"/>
                    <a:gd name="T6" fmla="*/ 12 w 46"/>
                    <a:gd name="T7" fmla="*/ 10 h 53"/>
                    <a:gd name="T8" fmla="*/ 12 w 46"/>
                    <a:gd name="T9" fmla="*/ 0 h 53"/>
                    <a:gd name="T10" fmla="*/ 16 w 46"/>
                    <a:gd name="T11" fmla="*/ 0 h 53"/>
                    <a:gd name="T12" fmla="*/ 18 w 46"/>
                    <a:gd name="T13" fmla="*/ 2 h 53"/>
                    <a:gd name="T14" fmla="*/ 23 w 46"/>
                    <a:gd name="T15" fmla="*/ 13 h 53"/>
                    <a:gd name="T16" fmla="*/ 24 w 46"/>
                    <a:gd name="T17" fmla="*/ 4 h 53"/>
                    <a:gd name="T18" fmla="*/ 31 w 46"/>
                    <a:gd name="T19" fmla="*/ 4 h 53"/>
                    <a:gd name="T20" fmla="*/ 36 w 46"/>
                    <a:gd name="T21" fmla="*/ 9 h 53"/>
                    <a:gd name="T22" fmla="*/ 43 w 46"/>
                    <a:gd name="T23" fmla="*/ 16 h 53"/>
                    <a:gd name="T24" fmla="*/ 45 w 46"/>
                    <a:gd name="T25" fmla="*/ 24 h 53"/>
                    <a:gd name="T26" fmla="*/ 46 w 46"/>
                    <a:gd name="T27" fmla="*/ 35 h 53"/>
                    <a:gd name="T28" fmla="*/ 32 w 46"/>
                    <a:gd name="T29" fmla="*/ 39 h 53"/>
                    <a:gd name="T30" fmla="*/ 28 w 46"/>
                    <a:gd name="T31" fmla="*/ 36 h 53"/>
                    <a:gd name="T32" fmla="*/ 26 w 46"/>
                    <a:gd name="T33" fmla="*/ 42 h 53"/>
                    <a:gd name="T34" fmla="*/ 17 w 46"/>
                    <a:gd name="T35" fmla="*/ 43 h 53"/>
                    <a:gd name="T36" fmla="*/ 11 w 46"/>
                    <a:gd name="T37" fmla="*/ 48 h 53"/>
                    <a:gd name="T38" fmla="*/ 5 w 46"/>
                    <a:gd name="T39" fmla="*/ 53 h 53"/>
                    <a:gd name="T40" fmla="*/ 1 w 46"/>
                    <a:gd name="T41" fmla="*/ 48 h 53"/>
                    <a:gd name="T42" fmla="*/ 1 w 46"/>
                    <a:gd name="T43" fmla="*/ 37 h 53"/>
                    <a:gd name="T44" fmla="*/ 0 w 46"/>
                    <a:gd name="T45" fmla="*/ 25 h 53"/>
                    <a:gd name="T46" fmla="*/ 1 w 46"/>
                    <a:gd name="T47" fmla="*/ 20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"/>
                    <a:gd name="T73" fmla="*/ 0 h 53"/>
                    <a:gd name="T74" fmla="*/ 46 w 46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" h="53">
                      <a:moveTo>
                        <a:pt x="1" y="20"/>
                      </a:moveTo>
                      <a:lnTo>
                        <a:pt x="3" y="13"/>
                      </a:lnTo>
                      <a:lnTo>
                        <a:pt x="9" y="9"/>
                      </a:lnTo>
                      <a:lnTo>
                        <a:pt x="12" y="1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3" y="13"/>
                      </a:lnTo>
                      <a:lnTo>
                        <a:pt x="24" y="4"/>
                      </a:lnTo>
                      <a:lnTo>
                        <a:pt x="31" y="4"/>
                      </a:lnTo>
                      <a:lnTo>
                        <a:pt x="36" y="9"/>
                      </a:lnTo>
                      <a:lnTo>
                        <a:pt x="43" y="16"/>
                      </a:lnTo>
                      <a:lnTo>
                        <a:pt x="45" y="24"/>
                      </a:lnTo>
                      <a:lnTo>
                        <a:pt x="46" y="35"/>
                      </a:lnTo>
                      <a:lnTo>
                        <a:pt x="32" y="39"/>
                      </a:lnTo>
                      <a:lnTo>
                        <a:pt x="28" y="36"/>
                      </a:lnTo>
                      <a:lnTo>
                        <a:pt x="26" y="42"/>
                      </a:lnTo>
                      <a:lnTo>
                        <a:pt x="17" y="43"/>
                      </a:lnTo>
                      <a:lnTo>
                        <a:pt x="11" y="48"/>
                      </a:lnTo>
                      <a:lnTo>
                        <a:pt x="5" y="53"/>
                      </a:lnTo>
                      <a:lnTo>
                        <a:pt x="1" y="48"/>
                      </a:lnTo>
                      <a:lnTo>
                        <a:pt x="1" y="37"/>
                      </a:lnTo>
                      <a:lnTo>
                        <a:pt x="0" y="25"/>
                      </a:lnTo>
                      <a:lnTo>
                        <a:pt x="1" y="2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21"/>
                <p:cNvSpPr>
                  <a:spLocks/>
                </p:cNvSpPr>
                <p:nvPr/>
              </p:nvSpPr>
              <p:spPr bwMode="auto">
                <a:xfrm>
                  <a:off x="1369" y="1492"/>
                  <a:ext cx="50" cy="68"/>
                </a:xfrm>
                <a:custGeom>
                  <a:avLst/>
                  <a:gdLst>
                    <a:gd name="T0" fmla="*/ 0 w 50"/>
                    <a:gd name="T1" fmla="*/ 6 h 68"/>
                    <a:gd name="T2" fmla="*/ 0 w 50"/>
                    <a:gd name="T3" fmla="*/ 9 h 68"/>
                    <a:gd name="T4" fmla="*/ 0 w 50"/>
                    <a:gd name="T5" fmla="*/ 15 h 68"/>
                    <a:gd name="T6" fmla="*/ 1 w 50"/>
                    <a:gd name="T7" fmla="*/ 24 h 68"/>
                    <a:gd name="T8" fmla="*/ 1 w 50"/>
                    <a:gd name="T9" fmla="*/ 31 h 68"/>
                    <a:gd name="T10" fmla="*/ 2 w 50"/>
                    <a:gd name="T11" fmla="*/ 43 h 68"/>
                    <a:gd name="T12" fmla="*/ 4 w 50"/>
                    <a:gd name="T13" fmla="*/ 54 h 68"/>
                    <a:gd name="T14" fmla="*/ 11 w 50"/>
                    <a:gd name="T15" fmla="*/ 61 h 68"/>
                    <a:gd name="T16" fmla="*/ 17 w 50"/>
                    <a:gd name="T17" fmla="*/ 59 h 68"/>
                    <a:gd name="T18" fmla="*/ 21 w 50"/>
                    <a:gd name="T19" fmla="*/ 61 h 68"/>
                    <a:gd name="T20" fmla="*/ 27 w 50"/>
                    <a:gd name="T21" fmla="*/ 63 h 68"/>
                    <a:gd name="T22" fmla="*/ 40 w 50"/>
                    <a:gd name="T23" fmla="*/ 68 h 68"/>
                    <a:gd name="T24" fmla="*/ 44 w 50"/>
                    <a:gd name="T25" fmla="*/ 65 h 68"/>
                    <a:gd name="T26" fmla="*/ 42 w 50"/>
                    <a:gd name="T27" fmla="*/ 64 h 68"/>
                    <a:gd name="T28" fmla="*/ 41 w 50"/>
                    <a:gd name="T29" fmla="*/ 61 h 68"/>
                    <a:gd name="T30" fmla="*/ 42 w 50"/>
                    <a:gd name="T31" fmla="*/ 56 h 68"/>
                    <a:gd name="T32" fmla="*/ 42 w 50"/>
                    <a:gd name="T33" fmla="*/ 54 h 68"/>
                    <a:gd name="T34" fmla="*/ 50 w 50"/>
                    <a:gd name="T35" fmla="*/ 47 h 68"/>
                    <a:gd name="T36" fmla="*/ 46 w 50"/>
                    <a:gd name="T37" fmla="*/ 43 h 68"/>
                    <a:gd name="T38" fmla="*/ 36 w 50"/>
                    <a:gd name="T39" fmla="*/ 42 h 68"/>
                    <a:gd name="T40" fmla="*/ 32 w 50"/>
                    <a:gd name="T41" fmla="*/ 37 h 68"/>
                    <a:gd name="T42" fmla="*/ 30 w 50"/>
                    <a:gd name="T43" fmla="*/ 29 h 68"/>
                    <a:gd name="T44" fmla="*/ 18 w 50"/>
                    <a:gd name="T45" fmla="*/ 26 h 68"/>
                    <a:gd name="T46" fmla="*/ 21 w 50"/>
                    <a:gd name="T47" fmla="*/ 35 h 68"/>
                    <a:gd name="T48" fmla="*/ 28 w 50"/>
                    <a:gd name="T49" fmla="*/ 45 h 68"/>
                    <a:gd name="T50" fmla="*/ 35 w 50"/>
                    <a:gd name="T51" fmla="*/ 55 h 68"/>
                    <a:gd name="T52" fmla="*/ 35 w 50"/>
                    <a:gd name="T53" fmla="*/ 59 h 68"/>
                    <a:gd name="T54" fmla="*/ 31 w 50"/>
                    <a:gd name="T55" fmla="*/ 55 h 68"/>
                    <a:gd name="T56" fmla="*/ 26 w 50"/>
                    <a:gd name="T57" fmla="*/ 55 h 68"/>
                    <a:gd name="T58" fmla="*/ 25 w 50"/>
                    <a:gd name="T59" fmla="*/ 51 h 68"/>
                    <a:gd name="T60" fmla="*/ 26 w 50"/>
                    <a:gd name="T61" fmla="*/ 47 h 68"/>
                    <a:gd name="T62" fmla="*/ 21 w 50"/>
                    <a:gd name="T63" fmla="*/ 45 h 68"/>
                    <a:gd name="T64" fmla="*/ 21 w 50"/>
                    <a:gd name="T65" fmla="*/ 57 h 68"/>
                    <a:gd name="T66" fmla="*/ 18 w 50"/>
                    <a:gd name="T67" fmla="*/ 55 h 68"/>
                    <a:gd name="T68" fmla="*/ 17 w 50"/>
                    <a:gd name="T69" fmla="*/ 43 h 68"/>
                    <a:gd name="T70" fmla="*/ 11 w 50"/>
                    <a:gd name="T71" fmla="*/ 37 h 68"/>
                    <a:gd name="T72" fmla="*/ 10 w 50"/>
                    <a:gd name="T73" fmla="*/ 28 h 68"/>
                    <a:gd name="T74" fmla="*/ 6 w 50"/>
                    <a:gd name="T75" fmla="*/ 21 h 68"/>
                    <a:gd name="T76" fmla="*/ 6 w 50"/>
                    <a:gd name="T77" fmla="*/ 14 h 68"/>
                    <a:gd name="T78" fmla="*/ 4 w 50"/>
                    <a:gd name="T79" fmla="*/ 10 h 68"/>
                    <a:gd name="T80" fmla="*/ 7 w 50"/>
                    <a:gd name="T81" fmla="*/ 0 h 68"/>
                    <a:gd name="T82" fmla="*/ 0 w 50"/>
                    <a:gd name="T83" fmla="*/ 6 h 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68"/>
                    <a:gd name="T128" fmla="*/ 50 w 50"/>
                    <a:gd name="T129" fmla="*/ 68 h 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68">
                      <a:moveTo>
                        <a:pt x="0" y="6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1" y="31"/>
                      </a:lnTo>
                      <a:lnTo>
                        <a:pt x="2" y="43"/>
                      </a:lnTo>
                      <a:lnTo>
                        <a:pt x="4" y="54"/>
                      </a:lnTo>
                      <a:lnTo>
                        <a:pt x="11" y="61"/>
                      </a:lnTo>
                      <a:lnTo>
                        <a:pt x="17" y="59"/>
                      </a:lnTo>
                      <a:lnTo>
                        <a:pt x="21" y="61"/>
                      </a:lnTo>
                      <a:lnTo>
                        <a:pt x="27" y="63"/>
                      </a:lnTo>
                      <a:lnTo>
                        <a:pt x="40" y="68"/>
                      </a:lnTo>
                      <a:lnTo>
                        <a:pt x="44" y="65"/>
                      </a:lnTo>
                      <a:lnTo>
                        <a:pt x="42" y="64"/>
                      </a:lnTo>
                      <a:lnTo>
                        <a:pt x="41" y="61"/>
                      </a:lnTo>
                      <a:lnTo>
                        <a:pt x="42" y="56"/>
                      </a:lnTo>
                      <a:lnTo>
                        <a:pt x="42" y="54"/>
                      </a:lnTo>
                      <a:lnTo>
                        <a:pt x="50" y="47"/>
                      </a:lnTo>
                      <a:lnTo>
                        <a:pt x="46" y="43"/>
                      </a:lnTo>
                      <a:lnTo>
                        <a:pt x="36" y="42"/>
                      </a:lnTo>
                      <a:lnTo>
                        <a:pt x="32" y="37"/>
                      </a:lnTo>
                      <a:lnTo>
                        <a:pt x="30" y="29"/>
                      </a:lnTo>
                      <a:lnTo>
                        <a:pt x="18" y="26"/>
                      </a:lnTo>
                      <a:lnTo>
                        <a:pt x="21" y="35"/>
                      </a:lnTo>
                      <a:lnTo>
                        <a:pt x="28" y="45"/>
                      </a:lnTo>
                      <a:lnTo>
                        <a:pt x="35" y="55"/>
                      </a:lnTo>
                      <a:lnTo>
                        <a:pt x="35" y="59"/>
                      </a:lnTo>
                      <a:lnTo>
                        <a:pt x="31" y="55"/>
                      </a:lnTo>
                      <a:lnTo>
                        <a:pt x="26" y="55"/>
                      </a:lnTo>
                      <a:lnTo>
                        <a:pt x="25" y="51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21" y="57"/>
                      </a:lnTo>
                      <a:lnTo>
                        <a:pt x="18" y="55"/>
                      </a:lnTo>
                      <a:lnTo>
                        <a:pt x="17" y="43"/>
                      </a:lnTo>
                      <a:lnTo>
                        <a:pt x="11" y="37"/>
                      </a:lnTo>
                      <a:lnTo>
                        <a:pt x="10" y="28"/>
                      </a:lnTo>
                      <a:lnTo>
                        <a:pt x="6" y="21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auto">
                <a:xfrm>
                  <a:off x="1211" y="1558"/>
                  <a:ext cx="37" cy="69"/>
                </a:xfrm>
                <a:custGeom>
                  <a:avLst/>
                  <a:gdLst>
                    <a:gd name="T0" fmla="*/ 17 w 37"/>
                    <a:gd name="T1" fmla="*/ 41 h 69"/>
                    <a:gd name="T2" fmla="*/ 24 w 37"/>
                    <a:gd name="T3" fmla="*/ 50 h 69"/>
                    <a:gd name="T4" fmla="*/ 37 w 37"/>
                    <a:gd name="T5" fmla="*/ 37 h 69"/>
                    <a:gd name="T6" fmla="*/ 33 w 37"/>
                    <a:gd name="T7" fmla="*/ 17 h 69"/>
                    <a:gd name="T8" fmla="*/ 25 w 37"/>
                    <a:gd name="T9" fmla="*/ 16 h 69"/>
                    <a:gd name="T10" fmla="*/ 22 w 37"/>
                    <a:gd name="T11" fmla="*/ 12 h 69"/>
                    <a:gd name="T12" fmla="*/ 20 w 37"/>
                    <a:gd name="T13" fmla="*/ 4 h 69"/>
                    <a:gd name="T14" fmla="*/ 13 w 37"/>
                    <a:gd name="T15" fmla="*/ 0 h 69"/>
                    <a:gd name="T16" fmla="*/ 8 w 37"/>
                    <a:gd name="T17" fmla="*/ 12 h 69"/>
                    <a:gd name="T18" fmla="*/ 9 w 37"/>
                    <a:gd name="T19" fmla="*/ 20 h 69"/>
                    <a:gd name="T20" fmla="*/ 6 w 37"/>
                    <a:gd name="T21" fmla="*/ 30 h 69"/>
                    <a:gd name="T22" fmla="*/ 0 w 37"/>
                    <a:gd name="T23" fmla="*/ 37 h 69"/>
                    <a:gd name="T24" fmla="*/ 0 w 37"/>
                    <a:gd name="T25" fmla="*/ 49 h 69"/>
                    <a:gd name="T26" fmla="*/ 8 w 37"/>
                    <a:gd name="T27" fmla="*/ 45 h 69"/>
                    <a:gd name="T28" fmla="*/ 10 w 37"/>
                    <a:gd name="T29" fmla="*/ 51 h 69"/>
                    <a:gd name="T30" fmla="*/ 8 w 37"/>
                    <a:gd name="T31" fmla="*/ 57 h 69"/>
                    <a:gd name="T32" fmla="*/ 8 w 37"/>
                    <a:gd name="T33" fmla="*/ 65 h 69"/>
                    <a:gd name="T34" fmla="*/ 16 w 37"/>
                    <a:gd name="T35" fmla="*/ 69 h 69"/>
                    <a:gd name="T36" fmla="*/ 25 w 37"/>
                    <a:gd name="T37" fmla="*/ 62 h 69"/>
                    <a:gd name="T38" fmla="*/ 17 w 37"/>
                    <a:gd name="T39" fmla="*/ 50 h 69"/>
                    <a:gd name="T40" fmla="*/ 17 w 37"/>
                    <a:gd name="T41" fmla="*/ 41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69"/>
                    <a:gd name="T65" fmla="*/ 37 w 37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69">
                      <a:moveTo>
                        <a:pt x="17" y="41"/>
                      </a:moveTo>
                      <a:lnTo>
                        <a:pt x="24" y="50"/>
                      </a:lnTo>
                      <a:lnTo>
                        <a:pt x="37" y="37"/>
                      </a:lnTo>
                      <a:lnTo>
                        <a:pt x="33" y="17"/>
                      </a:lnTo>
                      <a:lnTo>
                        <a:pt x="25" y="16"/>
                      </a:lnTo>
                      <a:lnTo>
                        <a:pt x="22" y="12"/>
                      </a:lnTo>
                      <a:lnTo>
                        <a:pt x="20" y="4"/>
                      </a:lnTo>
                      <a:lnTo>
                        <a:pt x="13" y="0"/>
                      </a:lnTo>
                      <a:lnTo>
                        <a:pt x="8" y="12"/>
                      </a:lnTo>
                      <a:lnTo>
                        <a:pt x="9" y="20"/>
                      </a:lnTo>
                      <a:lnTo>
                        <a:pt x="6" y="30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8" y="45"/>
                      </a:lnTo>
                      <a:lnTo>
                        <a:pt x="10" y="51"/>
                      </a:lnTo>
                      <a:lnTo>
                        <a:pt x="8" y="57"/>
                      </a:lnTo>
                      <a:lnTo>
                        <a:pt x="8" y="65"/>
                      </a:lnTo>
                      <a:lnTo>
                        <a:pt x="16" y="69"/>
                      </a:lnTo>
                      <a:lnTo>
                        <a:pt x="25" y="62"/>
                      </a:lnTo>
                      <a:lnTo>
                        <a:pt x="17" y="50"/>
                      </a:lnTo>
                      <a:lnTo>
                        <a:pt x="17" y="4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auto">
                <a:xfrm>
                  <a:off x="1333" y="1574"/>
                  <a:ext cx="90" cy="175"/>
                </a:xfrm>
                <a:custGeom>
                  <a:avLst/>
                  <a:gdLst>
                    <a:gd name="T0" fmla="*/ 19 w 90"/>
                    <a:gd name="T1" fmla="*/ 0 h 175"/>
                    <a:gd name="T2" fmla="*/ 29 w 90"/>
                    <a:gd name="T3" fmla="*/ 4 h 175"/>
                    <a:gd name="T4" fmla="*/ 35 w 90"/>
                    <a:gd name="T5" fmla="*/ 16 h 175"/>
                    <a:gd name="T6" fmla="*/ 43 w 90"/>
                    <a:gd name="T7" fmla="*/ 29 h 175"/>
                    <a:gd name="T8" fmla="*/ 46 w 90"/>
                    <a:gd name="T9" fmla="*/ 41 h 175"/>
                    <a:gd name="T10" fmla="*/ 51 w 90"/>
                    <a:gd name="T11" fmla="*/ 53 h 175"/>
                    <a:gd name="T12" fmla="*/ 63 w 90"/>
                    <a:gd name="T13" fmla="*/ 60 h 175"/>
                    <a:gd name="T14" fmla="*/ 77 w 90"/>
                    <a:gd name="T15" fmla="*/ 73 h 175"/>
                    <a:gd name="T16" fmla="*/ 87 w 90"/>
                    <a:gd name="T17" fmla="*/ 94 h 175"/>
                    <a:gd name="T18" fmla="*/ 90 w 90"/>
                    <a:gd name="T19" fmla="*/ 116 h 175"/>
                    <a:gd name="T20" fmla="*/ 86 w 90"/>
                    <a:gd name="T21" fmla="*/ 135 h 175"/>
                    <a:gd name="T22" fmla="*/ 71 w 90"/>
                    <a:gd name="T23" fmla="*/ 136 h 175"/>
                    <a:gd name="T24" fmla="*/ 62 w 90"/>
                    <a:gd name="T25" fmla="*/ 137 h 175"/>
                    <a:gd name="T26" fmla="*/ 59 w 90"/>
                    <a:gd name="T27" fmla="*/ 126 h 175"/>
                    <a:gd name="T28" fmla="*/ 51 w 90"/>
                    <a:gd name="T29" fmla="*/ 136 h 175"/>
                    <a:gd name="T30" fmla="*/ 45 w 90"/>
                    <a:gd name="T31" fmla="*/ 147 h 175"/>
                    <a:gd name="T32" fmla="*/ 42 w 90"/>
                    <a:gd name="T33" fmla="*/ 137 h 175"/>
                    <a:gd name="T34" fmla="*/ 41 w 90"/>
                    <a:gd name="T35" fmla="*/ 132 h 175"/>
                    <a:gd name="T36" fmla="*/ 34 w 90"/>
                    <a:gd name="T37" fmla="*/ 139 h 175"/>
                    <a:gd name="T38" fmla="*/ 39 w 90"/>
                    <a:gd name="T39" fmla="*/ 152 h 175"/>
                    <a:gd name="T40" fmla="*/ 43 w 90"/>
                    <a:gd name="T41" fmla="*/ 155 h 175"/>
                    <a:gd name="T42" fmla="*/ 45 w 90"/>
                    <a:gd name="T43" fmla="*/ 158 h 175"/>
                    <a:gd name="T44" fmla="*/ 44 w 90"/>
                    <a:gd name="T45" fmla="*/ 160 h 175"/>
                    <a:gd name="T46" fmla="*/ 41 w 90"/>
                    <a:gd name="T47" fmla="*/ 163 h 175"/>
                    <a:gd name="T48" fmla="*/ 27 w 90"/>
                    <a:gd name="T49" fmla="*/ 151 h 175"/>
                    <a:gd name="T50" fmla="*/ 22 w 90"/>
                    <a:gd name="T51" fmla="*/ 148 h 175"/>
                    <a:gd name="T52" fmla="*/ 28 w 90"/>
                    <a:gd name="T53" fmla="*/ 162 h 175"/>
                    <a:gd name="T54" fmla="*/ 40 w 90"/>
                    <a:gd name="T55" fmla="*/ 169 h 175"/>
                    <a:gd name="T56" fmla="*/ 24 w 90"/>
                    <a:gd name="T57" fmla="*/ 165 h 175"/>
                    <a:gd name="T58" fmla="*/ 16 w 90"/>
                    <a:gd name="T59" fmla="*/ 151 h 175"/>
                    <a:gd name="T60" fmla="*/ 13 w 90"/>
                    <a:gd name="T61" fmla="*/ 139 h 175"/>
                    <a:gd name="T62" fmla="*/ 22 w 90"/>
                    <a:gd name="T63" fmla="*/ 130 h 175"/>
                    <a:gd name="T64" fmla="*/ 12 w 90"/>
                    <a:gd name="T65" fmla="*/ 123 h 175"/>
                    <a:gd name="T66" fmla="*/ 0 w 90"/>
                    <a:gd name="T67" fmla="*/ 114 h 175"/>
                    <a:gd name="T68" fmla="*/ 4 w 90"/>
                    <a:gd name="T69" fmla="*/ 95 h 175"/>
                    <a:gd name="T70" fmla="*/ 11 w 90"/>
                    <a:gd name="T71" fmla="*/ 95 h 175"/>
                    <a:gd name="T72" fmla="*/ 9 w 90"/>
                    <a:gd name="T73" fmla="*/ 79 h 175"/>
                    <a:gd name="T74" fmla="*/ 5 w 90"/>
                    <a:gd name="T75" fmla="*/ 63 h 175"/>
                    <a:gd name="T76" fmla="*/ 16 w 90"/>
                    <a:gd name="T77" fmla="*/ 58 h 175"/>
                    <a:gd name="T78" fmla="*/ 1 w 90"/>
                    <a:gd name="T79" fmla="*/ 23 h 175"/>
                    <a:gd name="T80" fmla="*/ 4 w 90"/>
                    <a:gd name="T81" fmla="*/ 2 h 1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0"/>
                    <a:gd name="T124" fmla="*/ 0 h 175"/>
                    <a:gd name="T125" fmla="*/ 90 w 90"/>
                    <a:gd name="T126" fmla="*/ 175 h 17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0" h="175">
                      <a:moveTo>
                        <a:pt x="13" y="0"/>
                      </a:moveTo>
                      <a:lnTo>
                        <a:pt x="19" y="0"/>
                      </a:lnTo>
                      <a:lnTo>
                        <a:pt x="22" y="4"/>
                      </a:lnTo>
                      <a:lnTo>
                        <a:pt x="29" y="4"/>
                      </a:lnTo>
                      <a:lnTo>
                        <a:pt x="32" y="9"/>
                      </a:lnTo>
                      <a:lnTo>
                        <a:pt x="35" y="16"/>
                      </a:lnTo>
                      <a:lnTo>
                        <a:pt x="39" y="22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6" y="41"/>
                      </a:lnTo>
                      <a:lnTo>
                        <a:pt x="49" y="45"/>
                      </a:lnTo>
                      <a:lnTo>
                        <a:pt x="51" y="53"/>
                      </a:lnTo>
                      <a:lnTo>
                        <a:pt x="54" y="57"/>
                      </a:lnTo>
                      <a:lnTo>
                        <a:pt x="63" y="60"/>
                      </a:lnTo>
                      <a:lnTo>
                        <a:pt x="68" y="66"/>
                      </a:lnTo>
                      <a:lnTo>
                        <a:pt x="77" y="73"/>
                      </a:lnTo>
                      <a:lnTo>
                        <a:pt x="85" y="85"/>
                      </a:lnTo>
                      <a:lnTo>
                        <a:pt x="87" y="94"/>
                      </a:lnTo>
                      <a:lnTo>
                        <a:pt x="86" y="103"/>
                      </a:lnTo>
                      <a:lnTo>
                        <a:pt x="90" y="116"/>
                      </a:lnTo>
                      <a:lnTo>
                        <a:pt x="89" y="126"/>
                      </a:lnTo>
                      <a:lnTo>
                        <a:pt x="86" y="135"/>
                      </a:lnTo>
                      <a:lnTo>
                        <a:pt x="77" y="138"/>
                      </a:lnTo>
                      <a:lnTo>
                        <a:pt x="71" y="136"/>
                      </a:lnTo>
                      <a:lnTo>
                        <a:pt x="67" y="133"/>
                      </a:lnTo>
                      <a:lnTo>
                        <a:pt x="62" y="137"/>
                      </a:lnTo>
                      <a:lnTo>
                        <a:pt x="60" y="132"/>
                      </a:lnTo>
                      <a:lnTo>
                        <a:pt x="59" y="126"/>
                      </a:lnTo>
                      <a:lnTo>
                        <a:pt x="57" y="133"/>
                      </a:lnTo>
                      <a:lnTo>
                        <a:pt x="51" y="136"/>
                      </a:lnTo>
                      <a:lnTo>
                        <a:pt x="51" y="143"/>
                      </a:lnTo>
                      <a:lnTo>
                        <a:pt x="45" y="147"/>
                      </a:lnTo>
                      <a:lnTo>
                        <a:pt x="45" y="140"/>
                      </a:lnTo>
                      <a:lnTo>
                        <a:pt x="42" y="137"/>
                      </a:lnTo>
                      <a:lnTo>
                        <a:pt x="45" y="134"/>
                      </a:lnTo>
                      <a:lnTo>
                        <a:pt x="41" y="132"/>
                      </a:lnTo>
                      <a:lnTo>
                        <a:pt x="37" y="138"/>
                      </a:lnTo>
                      <a:lnTo>
                        <a:pt x="34" y="139"/>
                      </a:lnTo>
                      <a:lnTo>
                        <a:pt x="40" y="144"/>
                      </a:lnTo>
                      <a:lnTo>
                        <a:pt x="39" y="152"/>
                      </a:lnTo>
                      <a:lnTo>
                        <a:pt x="40" y="153"/>
                      </a:lnTo>
                      <a:lnTo>
                        <a:pt x="43" y="155"/>
                      </a:lnTo>
                      <a:lnTo>
                        <a:pt x="44" y="156"/>
                      </a:lnTo>
                      <a:lnTo>
                        <a:pt x="45" y="158"/>
                      </a:lnTo>
                      <a:lnTo>
                        <a:pt x="44" y="159"/>
                      </a:lnTo>
                      <a:lnTo>
                        <a:pt x="44" y="160"/>
                      </a:lnTo>
                      <a:lnTo>
                        <a:pt x="42" y="163"/>
                      </a:lnTo>
                      <a:lnTo>
                        <a:pt x="41" y="163"/>
                      </a:lnTo>
                      <a:lnTo>
                        <a:pt x="33" y="157"/>
                      </a:lnTo>
                      <a:lnTo>
                        <a:pt x="27" y="151"/>
                      </a:lnTo>
                      <a:lnTo>
                        <a:pt x="27" y="144"/>
                      </a:lnTo>
                      <a:lnTo>
                        <a:pt x="22" y="148"/>
                      </a:lnTo>
                      <a:lnTo>
                        <a:pt x="25" y="153"/>
                      </a:lnTo>
                      <a:lnTo>
                        <a:pt x="28" y="162"/>
                      </a:lnTo>
                      <a:lnTo>
                        <a:pt x="35" y="163"/>
                      </a:lnTo>
                      <a:lnTo>
                        <a:pt x="40" y="169"/>
                      </a:lnTo>
                      <a:lnTo>
                        <a:pt x="29" y="175"/>
                      </a:lnTo>
                      <a:lnTo>
                        <a:pt x="24" y="165"/>
                      </a:lnTo>
                      <a:lnTo>
                        <a:pt x="19" y="156"/>
                      </a:lnTo>
                      <a:lnTo>
                        <a:pt x="16" y="151"/>
                      </a:lnTo>
                      <a:lnTo>
                        <a:pt x="18" y="144"/>
                      </a:lnTo>
                      <a:lnTo>
                        <a:pt x="13" y="139"/>
                      </a:lnTo>
                      <a:lnTo>
                        <a:pt x="15" y="131"/>
                      </a:lnTo>
                      <a:lnTo>
                        <a:pt x="22" y="130"/>
                      </a:lnTo>
                      <a:lnTo>
                        <a:pt x="21" y="124"/>
                      </a:lnTo>
                      <a:lnTo>
                        <a:pt x="12" y="123"/>
                      </a:lnTo>
                      <a:lnTo>
                        <a:pt x="6" y="119"/>
                      </a:lnTo>
                      <a:lnTo>
                        <a:pt x="0" y="114"/>
                      </a:lnTo>
                      <a:lnTo>
                        <a:pt x="0" y="97"/>
                      </a:lnTo>
                      <a:lnTo>
                        <a:pt x="4" y="95"/>
                      </a:lnTo>
                      <a:lnTo>
                        <a:pt x="6" y="101"/>
                      </a:lnTo>
                      <a:lnTo>
                        <a:pt x="11" y="95"/>
                      </a:lnTo>
                      <a:lnTo>
                        <a:pt x="10" y="88"/>
                      </a:lnTo>
                      <a:lnTo>
                        <a:pt x="9" y="79"/>
                      </a:lnTo>
                      <a:lnTo>
                        <a:pt x="6" y="69"/>
                      </a:lnTo>
                      <a:lnTo>
                        <a:pt x="5" y="63"/>
                      </a:lnTo>
                      <a:lnTo>
                        <a:pt x="9" y="57"/>
                      </a:lnTo>
                      <a:lnTo>
                        <a:pt x="16" y="58"/>
                      </a:lnTo>
                      <a:lnTo>
                        <a:pt x="7" y="41"/>
                      </a:lnTo>
                      <a:lnTo>
                        <a:pt x="1" y="23"/>
                      </a:lnTo>
                      <a:lnTo>
                        <a:pt x="0" y="9"/>
                      </a:lnTo>
                      <a:lnTo>
                        <a:pt x="4" y="2"/>
                      </a:lnTo>
                      <a:lnTo>
                        <a:pt x="13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auto">
                <a:xfrm>
                  <a:off x="1321" y="1590"/>
                  <a:ext cx="19" cy="42"/>
                </a:xfrm>
                <a:custGeom>
                  <a:avLst/>
                  <a:gdLst>
                    <a:gd name="T0" fmla="*/ 6 w 19"/>
                    <a:gd name="T1" fmla="*/ 0 h 42"/>
                    <a:gd name="T2" fmla="*/ 10 w 19"/>
                    <a:gd name="T3" fmla="*/ 7 h 42"/>
                    <a:gd name="T4" fmla="*/ 13 w 19"/>
                    <a:gd name="T5" fmla="*/ 17 h 42"/>
                    <a:gd name="T6" fmla="*/ 14 w 19"/>
                    <a:gd name="T7" fmla="*/ 26 h 42"/>
                    <a:gd name="T8" fmla="*/ 19 w 19"/>
                    <a:gd name="T9" fmla="*/ 37 h 42"/>
                    <a:gd name="T10" fmla="*/ 12 w 19"/>
                    <a:gd name="T11" fmla="*/ 42 h 42"/>
                    <a:gd name="T12" fmla="*/ 4 w 19"/>
                    <a:gd name="T13" fmla="*/ 35 h 42"/>
                    <a:gd name="T14" fmla="*/ 4 w 19"/>
                    <a:gd name="T15" fmla="*/ 25 h 42"/>
                    <a:gd name="T16" fmla="*/ 1 w 19"/>
                    <a:gd name="T17" fmla="*/ 17 h 42"/>
                    <a:gd name="T18" fmla="*/ 0 w 19"/>
                    <a:gd name="T19" fmla="*/ 7 h 42"/>
                    <a:gd name="T20" fmla="*/ 6 w 19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2"/>
                    <a:gd name="T35" fmla="*/ 19 w 19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2">
                      <a:moveTo>
                        <a:pt x="6" y="0"/>
                      </a:moveTo>
                      <a:lnTo>
                        <a:pt x="10" y="7"/>
                      </a:lnTo>
                      <a:lnTo>
                        <a:pt x="13" y="17"/>
                      </a:lnTo>
                      <a:lnTo>
                        <a:pt x="14" y="26"/>
                      </a:lnTo>
                      <a:lnTo>
                        <a:pt x="19" y="37"/>
                      </a:lnTo>
                      <a:lnTo>
                        <a:pt x="12" y="42"/>
                      </a:lnTo>
                      <a:lnTo>
                        <a:pt x="4" y="35"/>
                      </a:lnTo>
                      <a:lnTo>
                        <a:pt x="4" y="25"/>
                      </a:lnTo>
                      <a:lnTo>
                        <a:pt x="1" y="17"/>
                      </a:lnTo>
                      <a:lnTo>
                        <a:pt x="0" y="7"/>
                      </a:lnTo>
                      <a:lnTo>
                        <a:pt x="6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>
                  <a:off x="1311" y="1645"/>
                  <a:ext cx="21" cy="64"/>
                </a:xfrm>
                <a:custGeom>
                  <a:avLst/>
                  <a:gdLst>
                    <a:gd name="T0" fmla="*/ 2 w 21"/>
                    <a:gd name="T1" fmla="*/ 19 h 64"/>
                    <a:gd name="T2" fmla="*/ 0 w 21"/>
                    <a:gd name="T3" fmla="*/ 11 h 64"/>
                    <a:gd name="T4" fmla="*/ 4 w 21"/>
                    <a:gd name="T5" fmla="*/ 4 h 64"/>
                    <a:gd name="T6" fmla="*/ 9 w 21"/>
                    <a:gd name="T7" fmla="*/ 5 h 64"/>
                    <a:gd name="T8" fmla="*/ 8 w 21"/>
                    <a:gd name="T9" fmla="*/ 11 h 64"/>
                    <a:gd name="T10" fmla="*/ 12 w 21"/>
                    <a:gd name="T11" fmla="*/ 11 h 64"/>
                    <a:gd name="T12" fmla="*/ 14 w 21"/>
                    <a:gd name="T13" fmla="*/ 2 h 64"/>
                    <a:gd name="T14" fmla="*/ 17 w 21"/>
                    <a:gd name="T15" fmla="*/ 0 h 64"/>
                    <a:gd name="T16" fmla="*/ 21 w 21"/>
                    <a:gd name="T17" fmla="*/ 3 h 64"/>
                    <a:gd name="T18" fmla="*/ 21 w 21"/>
                    <a:gd name="T19" fmla="*/ 11 h 64"/>
                    <a:gd name="T20" fmla="*/ 18 w 21"/>
                    <a:gd name="T21" fmla="*/ 22 h 64"/>
                    <a:gd name="T22" fmla="*/ 18 w 21"/>
                    <a:gd name="T23" fmla="*/ 39 h 64"/>
                    <a:gd name="T24" fmla="*/ 14 w 21"/>
                    <a:gd name="T25" fmla="*/ 43 h 64"/>
                    <a:gd name="T26" fmla="*/ 14 w 21"/>
                    <a:gd name="T27" fmla="*/ 52 h 64"/>
                    <a:gd name="T28" fmla="*/ 11 w 21"/>
                    <a:gd name="T29" fmla="*/ 57 h 64"/>
                    <a:gd name="T30" fmla="*/ 14 w 21"/>
                    <a:gd name="T31" fmla="*/ 64 h 64"/>
                    <a:gd name="T32" fmla="*/ 9 w 21"/>
                    <a:gd name="T33" fmla="*/ 64 h 64"/>
                    <a:gd name="T34" fmla="*/ 5 w 21"/>
                    <a:gd name="T35" fmla="*/ 60 h 64"/>
                    <a:gd name="T36" fmla="*/ 10 w 21"/>
                    <a:gd name="T37" fmla="*/ 52 h 64"/>
                    <a:gd name="T38" fmla="*/ 6 w 21"/>
                    <a:gd name="T39" fmla="*/ 44 h 64"/>
                    <a:gd name="T40" fmla="*/ 5 w 21"/>
                    <a:gd name="T41" fmla="*/ 32 h 64"/>
                    <a:gd name="T42" fmla="*/ 2 w 21"/>
                    <a:gd name="T43" fmla="*/ 19 h 6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64"/>
                    <a:gd name="T68" fmla="*/ 21 w 21"/>
                    <a:gd name="T69" fmla="*/ 64 h 6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64">
                      <a:moveTo>
                        <a:pt x="2" y="19"/>
                      </a:move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9" y="5"/>
                      </a:lnTo>
                      <a:lnTo>
                        <a:pt x="8" y="11"/>
                      </a:lnTo>
                      <a:lnTo>
                        <a:pt x="12" y="11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1" y="11"/>
                      </a:lnTo>
                      <a:lnTo>
                        <a:pt x="18" y="22"/>
                      </a:lnTo>
                      <a:lnTo>
                        <a:pt x="18" y="39"/>
                      </a:lnTo>
                      <a:lnTo>
                        <a:pt x="14" y="43"/>
                      </a:lnTo>
                      <a:lnTo>
                        <a:pt x="14" y="52"/>
                      </a:lnTo>
                      <a:lnTo>
                        <a:pt x="11" y="57"/>
                      </a:lnTo>
                      <a:lnTo>
                        <a:pt x="14" y="64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10" y="52"/>
                      </a:lnTo>
                      <a:lnTo>
                        <a:pt x="6" y="44"/>
                      </a:lnTo>
                      <a:lnTo>
                        <a:pt x="5" y="32"/>
                      </a:lnTo>
                      <a:lnTo>
                        <a:pt x="2" y="1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auto">
                <a:xfrm>
                  <a:off x="1290" y="1667"/>
                  <a:ext cx="20" cy="39"/>
                </a:xfrm>
                <a:custGeom>
                  <a:avLst/>
                  <a:gdLst>
                    <a:gd name="T0" fmla="*/ 4 w 20"/>
                    <a:gd name="T1" fmla="*/ 37 h 39"/>
                    <a:gd name="T2" fmla="*/ 0 w 20"/>
                    <a:gd name="T3" fmla="*/ 23 h 39"/>
                    <a:gd name="T4" fmla="*/ 0 w 20"/>
                    <a:gd name="T5" fmla="*/ 15 h 39"/>
                    <a:gd name="T6" fmla="*/ 7 w 20"/>
                    <a:gd name="T7" fmla="*/ 8 h 39"/>
                    <a:gd name="T8" fmla="*/ 15 w 20"/>
                    <a:gd name="T9" fmla="*/ 0 h 39"/>
                    <a:gd name="T10" fmla="*/ 19 w 20"/>
                    <a:gd name="T11" fmla="*/ 2 h 39"/>
                    <a:gd name="T12" fmla="*/ 13 w 20"/>
                    <a:gd name="T13" fmla="*/ 13 h 39"/>
                    <a:gd name="T14" fmla="*/ 16 w 20"/>
                    <a:gd name="T15" fmla="*/ 19 h 39"/>
                    <a:gd name="T16" fmla="*/ 20 w 20"/>
                    <a:gd name="T17" fmla="*/ 29 h 39"/>
                    <a:gd name="T18" fmla="*/ 15 w 20"/>
                    <a:gd name="T19" fmla="*/ 39 h 39"/>
                    <a:gd name="T20" fmla="*/ 4 w 20"/>
                    <a:gd name="T21" fmla="*/ 3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9"/>
                    <a:gd name="T35" fmla="*/ 20 w 20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9">
                      <a:moveTo>
                        <a:pt x="4" y="37"/>
                      </a:move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7" y="8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13" y="13"/>
                      </a:lnTo>
                      <a:lnTo>
                        <a:pt x="16" y="19"/>
                      </a:lnTo>
                      <a:lnTo>
                        <a:pt x="20" y="29"/>
                      </a:lnTo>
                      <a:lnTo>
                        <a:pt x="15" y="39"/>
                      </a:lnTo>
                      <a:lnTo>
                        <a:pt x="4" y="3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auto">
                <a:xfrm>
                  <a:off x="1240" y="1597"/>
                  <a:ext cx="57" cy="62"/>
                </a:xfrm>
                <a:custGeom>
                  <a:avLst/>
                  <a:gdLst>
                    <a:gd name="T0" fmla="*/ 56 w 57"/>
                    <a:gd name="T1" fmla="*/ 0 h 62"/>
                    <a:gd name="T2" fmla="*/ 48 w 57"/>
                    <a:gd name="T3" fmla="*/ 6 h 62"/>
                    <a:gd name="T4" fmla="*/ 38 w 57"/>
                    <a:gd name="T5" fmla="*/ 8 h 62"/>
                    <a:gd name="T6" fmla="*/ 31 w 57"/>
                    <a:gd name="T7" fmla="*/ 15 h 62"/>
                    <a:gd name="T8" fmla="*/ 32 w 57"/>
                    <a:gd name="T9" fmla="*/ 28 h 62"/>
                    <a:gd name="T10" fmla="*/ 26 w 57"/>
                    <a:gd name="T11" fmla="*/ 25 h 62"/>
                    <a:gd name="T12" fmla="*/ 21 w 57"/>
                    <a:gd name="T13" fmla="*/ 30 h 62"/>
                    <a:gd name="T14" fmla="*/ 16 w 57"/>
                    <a:gd name="T15" fmla="*/ 34 h 62"/>
                    <a:gd name="T16" fmla="*/ 8 w 57"/>
                    <a:gd name="T17" fmla="*/ 34 h 62"/>
                    <a:gd name="T18" fmla="*/ 17 w 57"/>
                    <a:gd name="T19" fmla="*/ 28 h 62"/>
                    <a:gd name="T20" fmla="*/ 13 w 57"/>
                    <a:gd name="T21" fmla="*/ 22 h 62"/>
                    <a:gd name="T22" fmla="*/ 5 w 57"/>
                    <a:gd name="T23" fmla="*/ 25 h 62"/>
                    <a:gd name="T24" fmla="*/ 0 w 57"/>
                    <a:gd name="T25" fmla="*/ 30 h 62"/>
                    <a:gd name="T26" fmla="*/ 0 w 57"/>
                    <a:gd name="T27" fmla="*/ 39 h 62"/>
                    <a:gd name="T28" fmla="*/ 3 w 57"/>
                    <a:gd name="T29" fmla="*/ 50 h 62"/>
                    <a:gd name="T30" fmla="*/ 8 w 57"/>
                    <a:gd name="T31" fmla="*/ 58 h 62"/>
                    <a:gd name="T32" fmla="*/ 12 w 57"/>
                    <a:gd name="T33" fmla="*/ 53 h 62"/>
                    <a:gd name="T34" fmla="*/ 16 w 57"/>
                    <a:gd name="T35" fmla="*/ 55 h 62"/>
                    <a:gd name="T36" fmla="*/ 21 w 57"/>
                    <a:gd name="T37" fmla="*/ 59 h 62"/>
                    <a:gd name="T38" fmla="*/ 26 w 57"/>
                    <a:gd name="T39" fmla="*/ 62 h 62"/>
                    <a:gd name="T40" fmla="*/ 32 w 57"/>
                    <a:gd name="T41" fmla="*/ 59 h 62"/>
                    <a:gd name="T42" fmla="*/ 39 w 57"/>
                    <a:gd name="T43" fmla="*/ 62 h 62"/>
                    <a:gd name="T44" fmla="*/ 48 w 57"/>
                    <a:gd name="T45" fmla="*/ 60 h 62"/>
                    <a:gd name="T46" fmla="*/ 50 w 57"/>
                    <a:gd name="T47" fmla="*/ 49 h 62"/>
                    <a:gd name="T48" fmla="*/ 47 w 57"/>
                    <a:gd name="T49" fmla="*/ 40 h 62"/>
                    <a:gd name="T50" fmla="*/ 42 w 57"/>
                    <a:gd name="T51" fmla="*/ 32 h 62"/>
                    <a:gd name="T52" fmla="*/ 39 w 57"/>
                    <a:gd name="T53" fmla="*/ 19 h 62"/>
                    <a:gd name="T54" fmla="*/ 45 w 57"/>
                    <a:gd name="T55" fmla="*/ 14 h 62"/>
                    <a:gd name="T56" fmla="*/ 50 w 57"/>
                    <a:gd name="T57" fmla="*/ 9 h 62"/>
                    <a:gd name="T58" fmla="*/ 57 w 57"/>
                    <a:gd name="T59" fmla="*/ 10 h 62"/>
                    <a:gd name="T60" fmla="*/ 56 w 57"/>
                    <a:gd name="T61" fmla="*/ 0 h 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7"/>
                    <a:gd name="T94" fmla="*/ 0 h 62"/>
                    <a:gd name="T95" fmla="*/ 57 w 57"/>
                    <a:gd name="T96" fmla="*/ 62 h 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7" h="62">
                      <a:moveTo>
                        <a:pt x="56" y="0"/>
                      </a:moveTo>
                      <a:lnTo>
                        <a:pt x="48" y="6"/>
                      </a:lnTo>
                      <a:lnTo>
                        <a:pt x="38" y="8"/>
                      </a:lnTo>
                      <a:lnTo>
                        <a:pt x="31" y="15"/>
                      </a:lnTo>
                      <a:lnTo>
                        <a:pt x="32" y="28"/>
                      </a:lnTo>
                      <a:lnTo>
                        <a:pt x="26" y="25"/>
                      </a:lnTo>
                      <a:lnTo>
                        <a:pt x="21" y="30"/>
                      </a:lnTo>
                      <a:lnTo>
                        <a:pt x="16" y="34"/>
                      </a:lnTo>
                      <a:lnTo>
                        <a:pt x="8" y="34"/>
                      </a:lnTo>
                      <a:lnTo>
                        <a:pt x="17" y="28"/>
                      </a:lnTo>
                      <a:lnTo>
                        <a:pt x="13" y="22"/>
                      </a:lnTo>
                      <a:lnTo>
                        <a:pt x="5" y="25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3" y="50"/>
                      </a:lnTo>
                      <a:lnTo>
                        <a:pt x="8" y="58"/>
                      </a:lnTo>
                      <a:lnTo>
                        <a:pt x="12" y="53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6" y="62"/>
                      </a:lnTo>
                      <a:lnTo>
                        <a:pt x="32" y="59"/>
                      </a:lnTo>
                      <a:lnTo>
                        <a:pt x="39" y="62"/>
                      </a:lnTo>
                      <a:lnTo>
                        <a:pt x="48" y="60"/>
                      </a:lnTo>
                      <a:lnTo>
                        <a:pt x="50" y="49"/>
                      </a:lnTo>
                      <a:lnTo>
                        <a:pt x="47" y="40"/>
                      </a:lnTo>
                      <a:lnTo>
                        <a:pt x="42" y="32"/>
                      </a:lnTo>
                      <a:lnTo>
                        <a:pt x="39" y="19"/>
                      </a:lnTo>
                      <a:lnTo>
                        <a:pt x="45" y="14"/>
                      </a:lnTo>
                      <a:lnTo>
                        <a:pt x="50" y="9"/>
                      </a:lnTo>
                      <a:lnTo>
                        <a:pt x="57" y="10"/>
                      </a:lnTo>
                      <a:lnTo>
                        <a:pt x="56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auto">
                <a:xfrm>
                  <a:off x="1248" y="1595"/>
                  <a:ext cx="27" cy="18"/>
                </a:xfrm>
                <a:custGeom>
                  <a:avLst/>
                  <a:gdLst>
                    <a:gd name="T0" fmla="*/ 27 w 27"/>
                    <a:gd name="T1" fmla="*/ 0 h 18"/>
                    <a:gd name="T2" fmla="*/ 18 w 27"/>
                    <a:gd name="T3" fmla="*/ 3 h 18"/>
                    <a:gd name="T4" fmla="*/ 8 w 27"/>
                    <a:gd name="T5" fmla="*/ 4 h 18"/>
                    <a:gd name="T6" fmla="*/ 0 w 27"/>
                    <a:gd name="T7" fmla="*/ 8 h 18"/>
                    <a:gd name="T8" fmla="*/ 3 w 27"/>
                    <a:gd name="T9" fmla="*/ 17 h 18"/>
                    <a:gd name="T10" fmla="*/ 8 w 27"/>
                    <a:gd name="T11" fmla="*/ 18 h 18"/>
                    <a:gd name="T12" fmla="*/ 21 w 27"/>
                    <a:gd name="T13" fmla="*/ 14 h 18"/>
                    <a:gd name="T14" fmla="*/ 27 w 27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18"/>
                    <a:gd name="T26" fmla="*/ 27 w 27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18">
                      <a:moveTo>
                        <a:pt x="27" y="0"/>
                      </a:moveTo>
                      <a:lnTo>
                        <a:pt x="18" y="3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3" y="17"/>
                      </a:lnTo>
                      <a:lnTo>
                        <a:pt x="8" y="18"/>
                      </a:lnTo>
                      <a:lnTo>
                        <a:pt x="21" y="14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29"/>
                <p:cNvSpPr>
                  <a:spLocks/>
                </p:cNvSpPr>
                <p:nvPr/>
              </p:nvSpPr>
              <p:spPr bwMode="auto">
                <a:xfrm>
                  <a:off x="1234" y="1495"/>
                  <a:ext cx="24" cy="53"/>
                </a:xfrm>
                <a:custGeom>
                  <a:avLst/>
                  <a:gdLst>
                    <a:gd name="T0" fmla="*/ 2 w 24"/>
                    <a:gd name="T1" fmla="*/ 0 h 53"/>
                    <a:gd name="T2" fmla="*/ 12 w 24"/>
                    <a:gd name="T3" fmla="*/ 6 h 53"/>
                    <a:gd name="T4" fmla="*/ 19 w 24"/>
                    <a:gd name="T5" fmla="*/ 16 h 53"/>
                    <a:gd name="T6" fmla="*/ 20 w 24"/>
                    <a:gd name="T7" fmla="*/ 26 h 53"/>
                    <a:gd name="T8" fmla="*/ 24 w 24"/>
                    <a:gd name="T9" fmla="*/ 34 h 53"/>
                    <a:gd name="T10" fmla="*/ 22 w 24"/>
                    <a:gd name="T11" fmla="*/ 39 h 53"/>
                    <a:gd name="T12" fmla="*/ 23 w 24"/>
                    <a:gd name="T13" fmla="*/ 46 h 53"/>
                    <a:gd name="T14" fmla="*/ 14 w 24"/>
                    <a:gd name="T15" fmla="*/ 53 h 53"/>
                    <a:gd name="T16" fmla="*/ 11 w 24"/>
                    <a:gd name="T17" fmla="*/ 46 h 53"/>
                    <a:gd name="T18" fmla="*/ 11 w 24"/>
                    <a:gd name="T19" fmla="*/ 35 h 53"/>
                    <a:gd name="T20" fmla="*/ 9 w 24"/>
                    <a:gd name="T21" fmla="*/ 24 h 53"/>
                    <a:gd name="T22" fmla="*/ 5 w 24"/>
                    <a:gd name="T23" fmla="*/ 16 h 53"/>
                    <a:gd name="T24" fmla="*/ 0 w 24"/>
                    <a:gd name="T25" fmla="*/ 11 h 53"/>
                    <a:gd name="T26" fmla="*/ 2 w 24"/>
                    <a:gd name="T27" fmla="*/ 0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53"/>
                    <a:gd name="T44" fmla="*/ 24 w 24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53">
                      <a:moveTo>
                        <a:pt x="2" y="0"/>
                      </a:moveTo>
                      <a:lnTo>
                        <a:pt x="12" y="6"/>
                      </a:lnTo>
                      <a:lnTo>
                        <a:pt x="19" y="16"/>
                      </a:lnTo>
                      <a:lnTo>
                        <a:pt x="20" y="26"/>
                      </a:lnTo>
                      <a:lnTo>
                        <a:pt x="24" y="34"/>
                      </a:lnTo>
                      <a:lnTo>
                        <a:pt x="22" y="39"/>
                      </a:lnTo>
                      <a:lnTo>
                        <a:pt x="23" y="46"/>
                      </a:lnTo>
                      <a:lnTo>
                        <a:pt x="14" y="53"/>
                      </a:lnTo>
                      <a:lnTo>
                        <a:pt x="11" y="46"/>
                      </a:lnTo>
                      <a:lnTo>
                        <a:pt x="11" y="35"/>
                      </a:lnTo>
                      <a:lnTo>
                        <a:pt x="9" y="24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1031" y="1974"/>
                  <a:ext cx="42" cy="82"/>
                </a:xfrm>
                <a:custGeom>
                  <a:avLst/>
                  <a:gdLst>
                    <a:gd name="T0" fmla="*/ 0 w 42"/>
                    <a:gd name="T1" fmla="*/ 3 h 82"/>
                    <a:gd name="T2" fmla="*/ 0 w 42"/>
                    <a:gd name="T3" fmla="*/ 12 h 82"/>
                    <a:gd name="T4" fmla="*/ 3 w 42"/>
                    <a:gd name="T5" fmla="*/ 22 h 82"/>
                    <a:gd name="T6" fmla="*/ 7 w 42"/>
                    <a:gd name="T7" fmla="*/ 33 h 82"/>
                    <a:gd name="T8" fmla="*/ 11 w 42"/>
                    <a:gd name="T9" fmla="*/ 43 h 82"/>
                    <a:gd name="T10" fmla="*/ 16 w 42"/>
                    <a:gd name="T11" fmla="*/ 53 h 82"/>
                    <a:gd name="T12" fmla="*/ 20 w 42"/>
                    <a:gd name="T13" fmla="*/ 61 h 82"/>
                    <a:gd name="T14" fmla="*/ 20 w 42"/>
                    <a:gd name="T15" fmla="*/ 69 h 82"/>
                    <a:gd name="T16" fmla="*/ 19 w 42"/>
                    <a:gd name="T17" fmla="*/ 77 h 82"/>
                    <a:gd name="T18" fmla="*/ 21 w 42"/>
                    <a:gd name="T19" fmla="*/ 80 h 82"/>
                    <a:gd name="T20" fmla="*/ 22 w 42"/>
                    <a:gd name="T21" fmla="*/ 82 h 82"/>
                    <a:gd name="T22" fmla="*/ 25 w 42"/>
                    <a:gd name="T23" fmla="*/ 75 h 82"/>
                    <a:gd name="T24" fmla="*/ 29 w 42"/>
                    <a:gd name="T25" fmla="*/ 68 h 82"/>
                    <a:gd name="T26" fmla="*/ 36 w 42"/>
                    <a:gd name="T27" fmla="*/ 65 h 82"/>
                    <a:gd name="T28" fmla="*/ 42 w 42"/>
                    <a:gd name="T29" fmla="*/ 62 h 82"/>
                    <a:gd name="T30" fmla="*/ 41 w 42"/>
                    <a:gd name="T31" fmla="*/ 57 h 82"/>
                    <a:gd name="T32" fmla="*/ 41 w 42"/>
                    <a:gd name="T33" fmla="*/ 50 h 82"/>
                    <a:gd name="T34" fmla="*/ 37 w 42"/>
                    <a:gd name="T35" fmla="*/ 49 h 82"/>
                    <a:gd name="T36" fmla="*/ 33 w 42"/>
                    <a:gd name="T37" fmla="*/ 49 h 82"/>
                    <a:gd name="T38" fmla="*/ 36 w 42"/>
                    <a:gd name="T39" fmla="*/ 47 h 82"/>
                    <a:gd name="T40" fmla="*/ 38 w 42"/>
                    <a:gd name="T41" fmla="*/ 45 h 82"/>
                    <a:gd name="T42" fmla="*/ 36 w 42"/>
                    <a:gd name="T43" fmla="*/ 43 h 82"/>
                    <a:gd name="T44" fmla="*/ 33 w 42"/>
                    <a:gd name="T45" fmla="*/ 41 h 82"/>
                    <a:gd name="T46" fmla="*/ 32 w 42"/>
                    <a:gd name="T47" fmla="*/ 42 h 82"/>
                    <a:gd name="T48" fmla="*/ 31 w 42"/>
                    <a:gd name="T49" fmla="*/ 43 h 82"/>
                    <a:gd name="T50" fmla="*/ 29 w 42"/>
                    <a:gd name="T51" fmla="*/ 41 h 82"/>
                    <a:gd name="T52" fmla="*/ 27 w 42"/>
                    <a:gd name="T53" fmla="*/ 38 h 82"/>
                    <a:gd name="T54" fmla="*/ 29 w 42"/>
                    <a:gd name="T55" fmla="*/ 37 h 82"/>
                    <a:gd name="T56" fmla="*/ 31 w 42"/>
                    <a:gd name="T57" fmla="*/ 37 h 82"/>
                    <a:gd name="T58" fmla="*/ 29 w 42"/>
                    <a:gd name="T59" fmla="*/ 34 h 82"/>
                    <a:gd name="T60" fmla="*/ 27 w 42"/>
                    <a:gd name="T61" fmla="*/ 32 h 82"/>
                    <a:gd name="T62" fmla="*/ 32 w 42"/>
                    <a:gd name="T63" fmla="*/ 32 h 82"/>
                    <a:gd name="T64" fmla="*/ 37 w 42"/>
                    <a:gd name="T65" fmla="*/ 32 h 82"/>
                    <a:gd name="T66" fmla="*/ 37 w 42"/>
                    <a:gd name="T67" fmla="*/ 25 h 82"/>
                    <a:gd name="T68" fmla="*/ 37 w 42"/>
                    <a:gd name="T69" fmla="*/ 19 h 82"/>
                    <a:gd name="T70" fmla="*/ 30 w 42"/>
                    <a:gd name="T71" fmla="*/ 18 h 82"/>
                    <a:gd name="T72" fmla="*/ 25 w 42"/>
                    <a:gd name="T73" fmla="*/ 17 h 82"/>
                    <a:gd name="T74" fmla="*/ 23 w 42"/>
                    <a:gd name="T75" fmla="*/ 13 h 82"/>
                    <a:gd name="T76" fmla="*/ 22 w 42"/>
                    <a:gd name="T77" fmla="*/ 9 h 82"/>
                    <a:gd name="T78" fmla="*/ 17 w 42"/>
                    <a:gd name="T79" fmla="*/ 5 h 82"/>
                    <a:gd name="T80" fmla="*/ 13 w 42"/>
                    <a:gd name="T81" fmla="*/ 2 h 82"/>
                    <a:gd name="T82" fmla="*/ 9 w 42"/>
                    <a:gd name="T83" fmla="*/ 1 h 82"/>
                    <a:gd name="T84" fmla="*/ 5 w 42"/>
                    <a:gd name="T85" fmla="*/ 0 h 82"/>
                    <a:gd name="T86" fmla="*/ 3 w 42"/>
                    <a:gd name="T87" fmla="*/ 1 h 82"/>
                    <a:gd name="T88" fmla="*/ 0 w 42"/>
                    <a:gd name="T89" fmla="*/ 3 h 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82"/>
                    <a:gd name="T137" fmla="*/ 42 w 42"/>
                    <a:gd name="T138" fmla="*/ 82 h 8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82">
                      <a:moveTo>
                        <a:pt x="0" y="3"/>
                      </a:moveTo>
                      <a:lnTo>
                        <a:pt x="0" y="12"/>
                      </a:lnTo>
                      <a:lnTo>
                        <a:pt x="3" y="22"/>
                      </a:lnTo>
                      <a:lnTo>
                        <a:pt x="7" y="33"/>
                      </a:lnTo>
                      <a:lnTo>
                        <a:pt x="11" y="43"/>
                      </a:lnTo>
                      <a:lnTo>
                        <a:pt x="16" y="53"/>
                      </a:lnTo>
                      <a:lnTo>
                        <a:pt x="20" y="61"/>
                      </a:lnTo>
                      <a:lnTo>
                        <a:pt x="20" y="69"/>
                      </a:lnTo>
                      <a:lnTo>
                        <a:pt x="19" y="77"/>
                      </a:lnTo>
                      <a:lnTo>
                        <a:pt x="21" y="80"/>
                      </a:lnTo>
                      <a:lnTo>
                        <a:pt x="22" y="82"/>
                      </a:lnTo>
                      <a:lnTo>
                        <a:pt x="25" y="75"/>
                      </a:lnTo>
                      <a:lnTo>
                        <a:pt x="29" y="68"/>
                      </a:lnTo>
                      <a:lnTo>
                        <a:pt x="36" y="65"/>
                      </a:lnTo>
                      <a:lnTo>
                        <a:pt x="42" y="62"/>
                      </a:lnTo>
                      <a:lnTo>
                        <a:pt x="41" y="57"/>
                      </a:lnTo>
                      <a:lnTo>
                        <a:pt x="41" y="50"/>
                      </a:lnTo>
                      <a:lnTo>
                        <a:pt x="37" y="49"/>
                      </a:lnTo>
                      <a:lnTo>
                        <a:pt x="33" y="49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36" y="43"/>
                      </a:lnTo>
                      <a:lnTo>
                        <a:pt x="33" y="41"/>
                      </a:lnTo>
                      <a:lnTo>
                        <a:pt x="32" y="42"/>
                      </a:lnTo>
                      <a:lnTo>
                        <a:pt x="31" y="43"/>
                      </a:lnTo>
                      <a:lnTo>
                        <a:pt x="29" y="41"/>
                      </a:lnTo>
                      <a:lnTo>
                        <a:pt x="27" y="38"/>
                      </a:lnTo>
                      <a:lnTo>
                        <a:pt x="29" y="37"/>
                      </a:lnTo>
                      <a:lnTo>
                        <a:pt x="31" y="37"/>
                      </a:lnTo>
                      <a:lnTo>
                        <a:pt x="29" y="34"/>
                      </a:lnTo>
                      <a:lnTo>
                        <a:pt x="27" y="32"/>
                      </a:lnTo>
                      <a:lnTo>
                        <a:pt x="32" y="32"/>
                      </a:lnTo>
                      <a:lnTo>
                        <a:pt x="37" y="32"/>
                      </a:lnTo>
                      <a:lnTo>
                        <a:pt x="37" y="25"/>
                      </a:lnTo>
                      <a:lnTo>
                        <a:pt x="37" y="19"/>
                      </a:lnTo>
                      <a:lnTo>
                        <a:pt x="30" y="18"/>
                      </a:lnTo>
                      <a:lnTo>
                        <a:pt x="25" y="17"/>
                      </a:lnTo>
                      <a:lnTo>
                        <a:pt x="23" y="13"/>
                      </a:lnTo>
                      <a:lnTo>
                        <a:pt x="22" y="9"/>
                      </a:lnTo>
                      <a:lnTo>
                        <a:pt x="17" y="5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1003" y="1835"/>
                  <a:ext cx="29" cy="45"/>
                </a:xfrm>
                <a:custGeom>
                  <a:avLst/>
                  <a:gdLst>
                    <a:gd name="T0" fmla="*/ 4 w 29"/>
                    <a:gd name="T1" fmla="*/ 0 h 45"/>
                    <a:gd name="T2" fmla="*/ 12 w 29"/>
                    <a:gd name="T3" fmla="*/ 0 h 45"/>
                    <a:gd name="T4" fmla="*/ 17 w 29"/>
                    <a:gd name="T5" fmla="*/ 4 h 45"/>
                    <a:gd name="T6" fmla="*/ 20 w 29"/>
                    <a:gd name="T7" fmla="*/ 12 h 45"/>
                    <a:gd name="T8" fmla="*/ 17 w 29"/>
                    <a:gd name="T9" fmla="*/ 16 h 45"/>
                    <a:gd name="T10" fmla="*/ 25 w 29"/>
                    <a:gd name="T11" fmla="*/ 17 h 45"/>
                    <a:gd name="T12" fmla="*/ 29 w 29"/>
                    <a:gd name="T13" fmla="*/ 19 h 45"/>
                    <a:gd name="T14" fmla="*/ 21 w 29"/>
                    <a:gd name="T15" fmla="*/ 23 h 45"/>
                    <a:gd name="T16" fmla="*/ 22 w 29"/>
                    <a:gd name="T17" fmla="*/ 31 h 45"/>
                    <a:gd name="T18" fmla="*/ 23 w 29"/>
                    <a:gd name="T19" fmla="*/ 41 h 45"/>
                    <a:gd name="T20" fmla="*/ 12 w 29"/>
                    <a:gd name="T21" fmla="*/ 45 h 45"/>
                    <a:gd name="T22" fmla="*/ 6 w 29"/>
                    <a:gd name="T23" fmla="*/ 41 h 45"/>
                    <a:gd name="T24" fmla="*/ 0 w 29"/>
                    <a:gd name="T25" fmla="*/ 41 h 45"/>
                    <a:gd name="T26" fmla="*/ 7 w 29"/>
                    <a:gd name="T27" fmla="*/ 32 h 45"/>
                    <a:gd name="T28" fmla="*/ 13 w 29"/>
                    <a:gd name="T29" fmla="*/ 35 h 45"/>
                    <a:gd name="T30" fmla="*/ 17 w 29"/>
                    <a:gd name="T31" fmla="*/ 29 h 45"/>
                    <a:gd name="T32" fmla="*/ 14 w 29"/>
                    <a:gd name="T33" fmla="*/ 25 h 45"/>
                    <a:gd name="T34" fmla="*/ 9 w 29"/>
                    <a:gd name="T35" fmla="*/ 29 h 45"/>
                    <a:gd name="T36" fmla="*/ 4 w 29"/>
                    <a:gd name="T37" fmla="*/ 27 h 45"/>
                    <a:gd name="T38" fmla="*/ 8 w 29"/>
                    <a:gd name="T39" fmla="*/ 25 h 45"/>
                    <a:gd name="T40" fmla="*/ 12 w 29"/>
                    <a:gd name="T41" fmla="*/ 19 h 45"/>
                    <a:gd name="T42" fmla="*/ 10 w 29"/>
                    <a:gd name="T43" fmla="*/ 13 h 45"/>
                    <a:gd name="T44" fmla="*/ 5 w 29"/>
                    <a:gd name="T45" fmla="*/ 12 h 45"/>
                    <a:gd name="T46" fmla="*/ 4 w 29"/>
                    <a:gd name="T47" fmla="*/ 20 h 45"/>
                    <a:gd name="T48" fmla="*/ 0 w 29"/>
                    <a:gd name="T49" fmla="*/ 18 h 45"/>
                    <a:gd name="T50" fmla="*/ 1 w 29"/>
                    <a:gd name="T51" fmla="*/ 9 h 45"/>
                    <a:gd name="T52" fmla="*/ 4 w 29"/>
                    <a:gd name="T53" fmla="*/ 0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9"/>
                    <a:gd name="T82" fmla="*/ 0 h 45"/>
                    <a:gd name="T83" fmla="*/ 29 w 2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9" h="45">
                      <a:moveTo>
                        <a:pt x="4" y="0"/>
                      </a:move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20" y="12"/>
                      </a:lnTo>
                      <a:lnTo>
                        <a:pt x="17" y="16"/>
                      </a:lnTo>
                      <a:lnTo>
                        <a:pt x="25" y="17"/>
                      </a:lnTo>
                      <a:lnTo>
                        <a:pt x="29" y="19"/>
                      </a:lnTo>
                      <a:lnTo>
                        <a:pt x="21" y="23"/>
                      </a:lnTo>
                      <a:lnTo>
                        <a:pt x="22" y="31"/>
                      </a:lnTo>
                      <a:lnTo>
                        <a:pt x="23" y="41"/>
                      </a:lnTo>
                      <a:lnTo>
                        <a:pt x="12" y="45"/>
                      </a:lnTo>
                      <a:lnTo>
                        <a:pt x="6" y="41"/>
                      </a:lnTo>
                      <a:lnTo>
                        <a:pt x="0" y="41"/>
                      </a:lnTo>
                      <a:lnTo>
                        <a:pt x="7" y="32"/>
                      </a:lnTo>
                      <a:lnTo>
                        <a:pt x="13" y="35"/>
                      </a:lnTo>
                      <a:lnTo>
                        <a:pt x="17" y="29"/>
                      </a:lnTo>
                      <a:lnTo>
                        <a:pt x="14" y="25"/>
                      </a:lnTo>
                      <a:lnTo>
                        <a:pt x="9" y="29"/>
                      </a:lnTo>
                      <a:lnTo>
                        <a:pt x="4" y="27"/>
                      </a:lnTo>
                      <a:lnTo>
                        <a:pt x="8" y="25"/>
                      </a:lnTo>
                      <a:lnTo>
                        <a:pt x="12" y="19"/>
                      </a:lnTo>
                      <a:lnTo>
                        <a:pt x="10" y="13"/>
                      </a:lnTo>
                      <a:lnTo>
                        <a:pt x="5" y="12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1" y="9"/>
                      </a:lnTo>
                      <a:lnTo>
                        <a:pt x="4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1007" y="1815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12 w 12"/>
                    <a:gd name="T3" fmla="*/ 0 h 14"/>
                    <a:gd name="T4" fmla="*/ 12 w 12"/>
                    <a:gd name="T5" fmla="*/ 14 h 14"/>
                    <a:gd name="T6" fmla="*/ 7 w 12"/>
                    <a:gd name="T7" fmla="*/ 10 h 14"/>
                    <a:gd name="T8" fmla="*/ 0 w 12"/>
                    <a:gd name="T9" fmla="*/ 10 h 14"/>
                    <a:gd name="T10" fmla="*/ 4 w 12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4"/>
                    <a:gd name="T20" fmla="*/ 12 w 1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4">
                      <a:moveTo>
                        <a:pt x="4" y="0"/>
                      </a:moveTo>
                      <a:lnTo>
                        <a:pt x="12" y="0"/>
                      </a:lnTo>
                      <a:lnTo>
                        <a:pt x="12" y="14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4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1023" y="1790"/>
                  <a:ext cx="33" cy="65"/>
                </a:xfrm>
                <a:custGeom>
                  <a:avLst/>
                  <a:gdLst>
                    <a:gd name="T0" fmla="*/ 27 w 33"/>
                    <a:gd name="T1" fmla="*/ 61 h 65"/>
                    <a:gd name="T2" fmla="*/ 19 w 33"/>
                    <a:gd name="T3" fmla="*/ 65 h 65"/>
                    <a:gd name="T4" fmla="*/ 11 w 33"/>
                    <a:gd name="T5" fmla="*/ 54 h 65"/>
                    <a:gd name="T6" fmla="*/ 12 w 33"/>
                    <a:gd name="T7" fmla="*/ 47 h 65"/>
                    <a:gd name="T8" fmla="*/ 7 w 33"/>
                    <a:gd name="T9" fmla="*/ 43 h 65"/>
                    <a:gd name="T10" fmla="*/ 7 w 33"/>
                    <a:gd name="T11" fmla="*/ 35 h 65"/>
                    <a:gd name="T12" fmla="*/ 2 w 33"/>
                    <a:gd name="T13" fmla="*/ 29 h 65"/>
                    <a:gd name="T14" fmla="*/ 2 w 33"/>
                    <a:gd name="T15" fmla="*/ 15 h 65"/>
                    <a:gd name="T16" fmla="*/ 0 w 33"/>
                    <a:gd name="T17" fmla="*/ 7 h 65"/>
                    <a:gd name="T18" fmla="*/ 3 w 33"/>
                    <a:gd name="T19" fmla="*/ 1 h 65"/>
                    <a:gd name="T20" fmla="*/ 9 w 33"/>
                    <a:gd name="T21" fmla="*/ 1 h 65"/>
                    <a:gd name="T22" fmla="*/ 18 w 33"/>
                    <a:gd name="T23" fmla="*/ 0 h 65"/>
                    <a:gd name="T24" fmla="*/ 33 w 33"/>
                    <a:gd name="T25" fmla="*/ 26 h 65"/>
                    <a:gd name="T26" fmla="*/ 23 w 33"/>
                    <a:gd name="T27" fmla="*/ 29 h 65"/>
                    <a:gd name="T28" fmla="*/ 20 w 33"/>
                    <a:gd name="T29" fmla="*/ 34 h 65"/>
                    <a:gd name="T30" fmla="*/ 25 w 33"/>
                    <a:gd name="T31" fmla="*/ 41 h 65"/>
                    <a:gd name="T32" fmla="*/ 25 w 33"/>
                    <a:gd name="T33" fmla="*/ 53 h 65"/>
                    <a:gd name="T34" fmla="*/ 31 w 33"/>
                    <a:gd name="T35" fmla="*/ 58 h 65"/>
                    <a:gd name="T36" fmla="*/ 27 w 33"/>
                    <a:gd name="T37" fmla="*/ 61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"/>
                    <a:gd name="T58" fmla="*/ 0 h 65"/>
                    <a:gd name="T59" fmla="*/ 33 w 33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" h="65">
                      <a:moveTo>
                        <a:pt x="27" y="61"/>
                      </a:moveTo>
                      <a:lnTo>
                        <a:pt x="19" y="65"/>
                      </a:lnTo>
                      <a:lnTo>
                        <a:pt x="11" y="54"/>
                      </a:lnTo>
                      <a:lnTo>
                        <a:pt x="12" y="47"/>
                      </a:lnTo>
                      <a:lnTo>
                        <a:pt x="7" y="43"/>
                      </a:lnTo>
                      <a:lnTo>
                        <a:pt x="7" y="35"/>
                      </a:lnTo>
                      <a:lnTo>
                        <a:pt x="2" y="29"/>
                      </a:lnTo>
                      <a:lnTo>
                        <a:pt x="2" y="15"/>
                      </a:lnTo>
                      <a:lnTo>
                        <a:pt x="0" y="7"/>
                      </a:lnTo>
                      <a:lnTo>
                        <a:pt x="3" y="1"/>
                      </a:lnTo>
                      <a:lnTo>
                        <a:pt x="9" y="1"/>
                      </a:lnTo>
                      <a:lnTo>
                        <a:pt x="18" y="0"/>
                      </a:lnTo>
                      <a:lnTo>
                        <a:pt x="33" y="26"/>
                      </a:lnTo>
                      <a:lnTo>
                        <a:pt x="23" y="29"/>
                      </a:lnTo>
                      <a:lnTo>
                        <a:pt x="20" y="34"/>
                      </a:lnTo>
                      <a:lnTo>
                        <a:pt x="25" y="41"/>
                      </a:lnTo>
                      <a:lnTo>
                        <a:pt x="25" y="53"/>
                      </a:lnTo>
                      <a:lnTo>
                        <a:pt x="31" y="58"/>
                      </a:lnTo>
                      <a:lnTo>
                        <a:pt x="27" y="6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auto">
                <a:xfrm>
                  <a:off x="1026" y="1855"/>
                  <a:ext cx="35" cy="62"/>
                </a:xfrm>
                <a:custGeom>
                  <a:avLst/>
                  <a:gdLst>
                    <a:gd name="T0" fmla="*/ 7 w 35"/>
                    <a:gd name="T1" fmla="*/ 7 h 62"/>
                    <a:gd name="T2" fmla="*/ 11 w 35"/>
                    <a:gd name="T3" fmla="*/ 0 h 62"/>
                    <a:gd name="T4" fmla="*/ 18 w 35"/>
                    <a:gd name="T5" fmla="*/ 12 h 62"/>
                    <a:gd name="T6" fmla="*/ 20 w 35"/>
                    <a:gd name="T7" fmla="*/ 22 h 62"/>
                    <a:gd name="T8" fmla="*/ 22 w 35"/>
                    <a:gd name="T9" fmla="*/ 29 h 62"/>
                    <a:gd name="T10" fmla="*/ 28 w 35"/>
                    <a:gd name="T11" fmla="*/ 29 h 62"/>
                    <a:gd name="T12" fmla="*/ 32 w 35"/>
                    <a:gd name="T13" fmla="*/ 21 h 62"/>
                    <a:gd name="T14" fmla="*/ 35 w 35"/>
                    <a:gd name="T15" fmla="*/ 21 h 62"/>
                    <a:gd name="T16" fmla="*/ 32 w 35"/>
                    <a:gd name="T17" fmla="*/ 31 h 62"/>
                    <a:gd name="T18" fmla="*/ 34 w 35"/>
                    <a:gd name="T19" fmla="*/ 41 h 62"/>
                    <a:gd name="T20" fmla="*/ 30 w 35"/>
                    <a:gd name="T21" fmla="*/ 45 h 62"/>
                    <a:gd name="T22" fmla="*/ 32 w 35"/>
                    <a:gd name="T23" fmla="*/ 54 h 62"/>
                    <a:gd name="T24" fmla="*/ 22 w 35"/>
                    <a:gd name="T25" fmla="*/ 62 h 62"/>
                    <a:gd name="T26" fmla="*/ 26 w 35"/>
                    <a:gd name="T27" fmla="*/ 52 h 62"/>
                    <a:gd name="T28" fmla="*/ 24 w 35"/>
                    <a:gd name="T29" fmla="*/ 42 h 62"/>
                    <a:gd name="T30" fmla="*/ 26 w 35"/>
                    <a:gd name="T31" fmla="*/ 33 h 62"/>
                    <a:gd name="T32" fmla="*/ 21 w 35"/>
                    <a:gd name="T33" fmla="*/ 33 h 62"/>
                    <a:gd name="T34" fmla="*/ 17 w 35"/>
                    <a:gd name="T35" fmla="*/ 35 h 62"/>
                    <a:gd name="T36" fmla="*/ 18 w 35"/>
                    <a:gd name="T37" fmla="*/ 46 h 62"/>
                    <a:gd name="T38" fmla="*/ 12 w 35"/>
                    <a:gd name="T39" fmla="*/ 46 h 62"/>
                    <a:gd name="T40" fmla="*/ 12 w 35"/>
                    <a:gd name="T41" fmla="*/ 43 h 62"/>
                    <a:gd name="T42" fmla="*/ 8 w 35"/>
                    <a:gd name="T43" fmla="*/ 47 h 62"/>
                    <a:gd name="T44" fmla="*/ 7 w 35"/>
                    <a:gd name="T45" fmla="*/ 51 h 62"/>
                    <a:gd name="T46" fmla="*/ 0 w 35"/>
                    <a:gd name="T47" fmla="*/ 46 h 62"/>
                    <a:gd name="T48" fmla="*/ 6 w 35"/>
                    <a:gd name="T49" fmla="*/ 40 h 62"/>
                    <a:gd name="T50" fmla="*/ 10 w 35"/>
                    <a:gd name="T51" fmla="*/ 37 h 62"/>
                    <a:gd name="T52" fmla="*/ 7 w 35"/>
                    <a:gd name="T53" fmla="*/ 31 h 62"/>
                    <a:gd name="T54" fmla="*/ 12 w 35"/>
                    <a:gd name="T55" fmla="*/ 24 h 62"/>
                    <a:gd name="T56" fmla="*/ 10 w 35"/>
                    <a:gd name="T57" fmla="*/ 17 h 62"/>
                    <a:gd name="T58" fmla="*/ 2 w 35"/>
                    <a:gd name="T59" fmla="*/ 16 h 62"/>
                    <a:gd name="T60" fmla="*/ 7 w 35"/>
                    <a:gd name="T61" fmla="*/ 7 h 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5"/>
                    <a:gd name="T94" fmla="*/ 0 h 62"/>
                    <a:gd name="T95" fmla="*/ 35 w 35"/>
                    <a:gd name="T96" fmla="*/ 62 h 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5" h="62">
                      <a:moveTo>
                        <a:pt x="7" y="7"/>
                      </a:moveTo>
                      <a:lnTo>
                        <a:pt x="11" y="0"/>
                      </a:lnTo>
                      <a:lnTo>
                        <a:pt x="18" y="12"/>
                      </a:lnTo>
                      <a:lnTo>
                        <a:pt x="20" y="22"/>
                      </a:lnTo>
                      <a:lnTo>
                        <a:pt x="22" y="29"/>
                      </a:lnTo>
                      <a:lnTo>
                        <a:pt x="28" y="29"/>
                      </a:lnTo>
                      <a:lnTo>
                        <a:pt x="32" y="21"/>
                      </a:lnTo>
                      <a:lnTo>
                        <a:pt x="35" y="21"/>
                      </a:lnTo>
                      <a:lnTo>
                        <a:pt x="32" y="31"/>
                      </a:lnTo>
                      <a:lnTo>
                        <a:pt x="34" y="41"/>
                      </a:lnTo>
                      <a:lnTo>
                        <a:pt x="30" y="45"/>
                      </a:lnTo>
                      <a:lnTo>
                        <a:pt x="32" y="54"/>
                      </a:lnTo>
                      <a:lnTo>
                        <a:pt x="22" y="62"/>
                      </a:lnTo>
                      <a:lnTo>
                        <a:pt x="26" y="52"/>
                      </a:lnTo>
                      <a:lnTo>
                        <a:pt x="24" y="42"/>
                      </a:lnTo>
                      <a:lnTo>
                        <a:pt x="26" y="33"/>
                      </a:lnTo>
                      <a:lnTo>
                        <a:pt x="21" y="33"/>
                      </a:lnTo>
                      <a:lnTo>
                        <a:pt x="17" y="35"/>
                      </a:lnTo>
                      <a:lnTo>
                        <a:pt x="18" y="46"/>
                      </a:lnTo>
                      <a:lnTo>
                        <a:pt x="12" y="46"/>
                      </a:lnTo>
                      <a:lnTo>
                        <a:pt x="12" y="43"/>
                      </a:lnTo>
                      <a:lnTo>
                        <a:pt x="8" y="47"/>
                      </a:lnTo>
                      <a:lnTo>
                        <a:pt x="7" y="51"/>
                      </a:lnTo>
                      <a:lnTo>
                        <a:pt x="0" y="46"/>
                      </a:lnTo>
                      <a:lnTo>
                        <a:pt x="6" y="40"/>
                      </a:lnTo>
                      <a:lnTo>
                        <a:pt x="10" y="37"/>
                      </a:lnTo>
                      <a:lnTo>
                        <a:pt x="7" y="31"/>
                      </a:lnTo>
                      <a:lnTo>
                        <a:pt x="12" y="24"/>
                      </a:lnTo>
                      <a:lnTo>
                        <a:pt x="10" y="17"/>
                      </a:lnTo>
                      <a:lnTo>
                        <a:pt x="2" y="16"/>
                      </a:lnTo>
                      <a:lnTo>
                        <a:pt x="7" y="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1110" y="1884"/>
                  <a:ext cx="35" cy="32"/>
                </a:xfrm>
                <a:custGeom>
                  <a:avLst/>
                  <a:gdLst>
                    <a:gd name="T0" fmla="*/ 5 w 35"/>
                    <a:gd name="T1" fmla="*/ 0 h 32"/>
                    <a:gd name="T2" fmla="*/ 11 w 35"/>
                    <a:gd name="T3" fmla="*/ 3 h 32"/>
                    <a:gd name="T4" fmla="*/ 15 w 35"/>
                    <a:gd name="T5" fmla="*/ 11 h 32"/>
                    <a:gd name="T6" fmla="*/ 21 w 35"/>
                    <a:gd name="T7" fmla="*/ 14 h 32"/>
                    <a:gd name="T8" fmla="*/ 29 w 35"/>
                    <a:gd name="T9" fmla="*/ 19 h 32"/>
                    <a:gd name="T10" fmla="*/ 35 w 35"/>
                    <a:gd name="T11" fmla="*/ 24 h 32"/>
                    <a:gd name="T12" fmla="*/ 32 w 35"/>
                    <a:gd name="T13" fmla="*/ 32 h 32"/>
                    <a:gd name="T14" fmla="*/ 28 w 35"/>
                    <a:gd name="T15" fmla="*/ 26 h 32"/>
                    <a:gd name="T16" fmla="*/ 23 w 35"/>
                    <a:gd name="T17" fmla="*/ 31 h 32"/>
                    <a:gd name="T18" fmla="*/ 15 w 35"/>
                    <a:gd name="T19" fmla="*/ 32 h 32"/>
                    <a:gd name="T20" fmla="*/ 10 w 35"/>
                    <a:gd name="T21" fmla="*/ 28 h 32"/>
                    <a:gd name="T22" fmla="*/ 0 w 35"/>
                    <a:gd name="T23" fmla="*/ 25 h 32"/>
                    <a:gd name="T24" fmla="*/ 0 w 35"/>
                    <a:gd name="T25" fmla="*/ 16 h 32"/>
                    <a:gd name="T26" fmla="*/ 5 w 35"/>
                    <a:gd name="T27" fmla="*/ 10 h 32"/>
                    <a:gd name="T28" fmla="*/ 5 w 35"/>
                    <a:gd name="T29" fmla="*/ 0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32"/>
                    <a:gd name="T47" fmla="*/ 35 w 3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32">
                      <a:moveTo>
                        <a:pt x="5" y="0"/>
                      </a:moveTo>
                      <a:lnTo>
                        <a:pt x="11" y="3"/>
                      </a:lnTo>
                      <a:lnTo>
                        <a:pt x="15" y="11"/>
                      </a:lnTo>
                      <a:lnTo>
                        <a:pt x="21" y="14"/>
                      </a:lnTo>
                      <a:lnTo>
                        <a:pt x="29" y="19"/>
                      </a:lnTo>
                      <a:lnTo>
                        <a:pt x="35" y="24"/>
                      </a:lnTo>
                      <a:lnTo>
                        <a:pt x="32" y="32"/>
                      </a:lnTo>
                      <a:lnTo>
                        <a:pt x="28" y="26"/>
                      </a:lnTo>
                      <a:lnTo>
                        <a:pt x="23" y="31"/>
                      </a:lnTo>
                      <a:lnTo>
                        <a:pt x="15" y="32"/>
                      </a:lnTo>
                      <a:lnTo>
                        <a:pt x="10" y="28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5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1087" y="1965"/>
                  <a:ext cx="23" cy="37"/>
                </a:xfrm>
                <a:custGeom>
                  <a:avLst/>
                  <a:gdLst>
                    <a:gd name="T0" fmla="*/ 2 w 23"/>
                    <a:gd name="T1" fmla="*/ 8 h 37"/>
                    <a:gd name="T2" fmla="*/ 5 w 23"/>
                    <a:gd name="T3" fmla="*/ 1 h 37"/>
                    <a:gd name="T4" fmla="*/ 11 w 23"/>
                    <a:gd name="T5" fmla="*/ 0 h 37"/>
                    <a:gd name="T6" fmla="*/ 18 w 23"/>
                    <a:gd name="T7" fmla="*/ 4 h 37"/>
                    <a:gd name="T8" fmla="*/ 22 w 23"/>
                    <a:gd name="T9" fmla="*/ 10 h 37"/>
                    <a:gd name="T10" fmla="*/ 23 w 23"/>
                    <a:gd name="T11" fmla="*/ 21 h 37"/>
                    <a:gd name="T12" fmla="*/ 22 w 23"/>
                    <a:gd name="T13" fmla="*/ 29 h 37"/>
                    <a:gd name="T14" fmla="*/ 16 w 23"/>
                    <a:gd name="T15" fmla="*/ 32 h 37"/>
                    <a:gd name="T16" fmla="*/ 14 w 23"/>
                    <a:gd name="T17" fmla="*/ 33 h 37"/>
                    <a:gd name="T18" fmla="*/ 12 w 23"/>
                    <a:gd name="T19" fmla="*/ 35 h 37"/>
                    <a:gd name="T20" fmla="*/ 10 w 23"/>
                    <a:gd name="T21" fmla="*/ 37 h 37"/>
                    <a:gd name="T22" fmla="*/ 10 w 23"/>
                    <a:gd name="T23" fmla="*/ 37 h 37"/>
                    <a:gd name="T24" fmla="*/ 9 w 23"/>
                    <a:gd name="T25" fmla="*/ 37 h 37"/>
                    <a:gd name="T26" fmla="*/ 8 w 23"/>
                    <a:gd name="T27" fmla="*/ 37 h 37"/>
                    <a:gd name="T28" fmla="*/ 8 w 23"/>
                    <a:gd name="T29" fmla="*/ 30 h 37"/>
                    <a:gd name="T30" fmla="*/ 8 w 23"/>
                    <a:gd name="T31" fmla="*/ 25 h 37"/>
                    <a:gd name="T32" fmla="*/ 7 w 23"/>
                    <a:gd name="T33" fmla="*/ 16 h 37"/>
                    <a:gd name="T34" fmla="*/ 0 w 23"/>
                    <a:gd name="T35" fmla="*/ 11 h 37"/>
                    <a:gd name="T36" fmla="*/ 2 w 23"/>
                    <a:gd name="T37" fmla="*/ 8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37"/>
                    <a:gd name="T59" fmla="*/ 23 w 23"/>
                    <a:gd name="T60" fmla="*/ 37 h 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37">
                      <a:moveTo>
                        <a:pt x="2" y="8"/>
                      </a:moveTo>
                      <a:lnTo>
                        <a:pt x="5" y="1"/>
                      </a:lnTo>
                      <a:lnTo>
                        <a:pt x="11" y="0"/>
                      </a:lnTo>
                      <a:lnTo>
                        <a:pt x="18" y="4"/>
                      </a:lnTo>
                      <a:lnTo>
                        <a:pt x="22" y="10"/>
                      </a:lnTo>
                      <a:lnTo>
                        <a:pt x="23" y="21"/>
                      </a:lnTo>
                      <a:lnTo>
                        <a:pt x="22" y="29"/>
                      </a:lnTo>
                      <a:lnTo>
                        <a:pt x="16" y="32"/>
                      </a:lnTo>
                      <a:lnTo>
                        <a:pt x="14" y="33"/>
                      </a:lnTo>
                      <a:lnTo>
                        <a:pt x="12" y="35"/>
                      </a:lnTo>
                      <a:lnTo>
                        <a:pt x="10" y="37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8" y="30"/>
                      </a:lnTo>
                      <a:lnTo>
                        <a:pt x="8" y="25"/>
                      </a:lnTo>
                      <a:lnTo>
                        <a:pt x="7" y="16"/>
                      </a:lnTo>
                      <a:lnTo>
                        <a:pt x="0" y="11"/>
                      </a:lnTo>
                      <a:lnTo>
                        <a:pt x="2" y="8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4" name="Freeform 37"/>
                <p:cNvSpPr>
                  <a:spLocks/>
                </p:cNvSpPr>
                <p:nvPr/>
              </p:nvSpPr>
              <p:spPr bwMode="auto">
                <a:xfrm>
                  <a:off x="1065" y="1970"/>
                  <a:ext cx="21" cy="40"/>
                </a:xfrm>
                <a:custGeom>
                  <a:avLst/>
                  <a:gdLst>
                    <a:gd name="T0" fmla="*/ 0 w 21"/>
                    <a:gd name="T1" fmla="*/ 11 h 40"/>
                    <a:gd name="T2" fmla="*/ 1 w 21"/>
                    <a:gd name="T3" fmla="*/ 0 h 40"/>
                    <a:gd name="T4" fmla="*/ 3 w 21"/>
                    <a:gd name="T5" fmla="*/ 6 h 40"/>
                    <a:gd name="T6" fmla="*/ 10 w 21"/>
                    <a:gd name="T7" fmla="*/ 8 h 40"/>
                    <a:gd name="T8" fmla="*/ 14 w 21"/>
                    <a:gd name="T9" fmla="*/ 16 h 40"/>
                    <a:gd name="T10" fmla="*/ 20 w 21"/>
                    <a:gd name="T11" fmla="*/ 24 h 40"/>
                    <a:gd name="T12" fmla="*/ 16 w 21"/>
                    <a:gd name="T13" fmla="*/ 28 h 40"/>
                    <a:gd name="T14" fmla="*/ 21 w 21"/>
                    <a:gd name="T15" fmla="*/ 32 h 40"/>
                    <a:gd name="T16" fmla="*/ 20 w 21"/>
                    <a:gd name="T17" fmla="*/ 38 h 40"/>
                    <a:gd name="T18" fmla="*/ 14 w 21"/>
                    <a:gd name="T19" fmla="*/ 40 h 40"/>
                    <a:gd name="T20" fmla="*/ 8 w 21"/>
                    <a:gd name="T21" fmla="*/ 29 h 40"/>
                    <a:gd name="T22" fmla="*/ 4 w 21"/>
                    <a:gd name="T23" fmla="*/ 18 h 40"/>
                    <a:gd name="T24" fmla="*/ 0 w 21"/>
                    <a:gd name="T25" fmla="*/ 11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40"/>
                    <a:gd name="T41" fmla="*/ 21 w 21"/>
                    <a:gd name="T42" fmla="*/ 40 h 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40">
                      <a:moveTo>
                        <a:pt x="0" y="11"/>
                      </a:moveTo>
                      <a:lnTo>
                        <a:pt x="1" y="0"/>
                      </a:lnTo>
                      <a:lnTo>
                        <a:pt x="3" y="6"/>
                      </a:lnTo>
                      <a:lnTo>
                        <a:pt x="10" y="8"/>
                      </a:lnTo>
                      <a:lnTo>
                        <a:pt x="14" y="16"/>
                      </a:lnTo>
                      <a:lnTo>
                        <a:pt x="20" y="24"/>
                      </a:lnTo>
                      <a:lnTo>
                        <a:pt x="16" y="28"/>
                      </a:lnTo>
                      <a:lnTo>
                        <a:pt x="21" y="32"/>
                      </a:lnTo>
                      <a:lnTo>
                        <a:pt x="20" y="38"/>
                      </a:lnTo>
                      <a:lnTo>
                        <a:pt x="14" y="40"/>
                      </a:lnTo>
                      <a:lnTo>
                        <a:pt x="8" y="29"/>
                      </a:lnTo>
                      <a:lnTo>
                        <a:pt x="4" y="18"/>
                      </a:lnTo>
                      <a:lnTo>
                        <a:pt x="0" y="1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5" name="Freeform 38"/>
                <p:cNvSpPr>
                  <a:spLocks/>
                </p:cNvSpPr>
                <p:nvPr/>
              </p:nvSpPr>
              <p:spPr bwMode="auto">
                <a:xfrm>
                  <a:off x="1045" y="1949"/>
                  <a:ext cx="17" cy="34"/>
                </a:xfrm>
                <a:custGeom>
                  <a:avLst/>
                  <a:gdLst>
                    <a:gd name="T0" fmla="*/ 7 w 17"/>
                    <a:gd name="T1" fmla="*/ 27 h 34"/>
                    <a:gd name="T2" fmla="*/ 3 w 17"/>
                    <a:gd name="T3" fmla="*/ 22 h 34"/>
                    <a:gd name="T4" fmla="*/ 6 w 17"/>
                    <a:gd name="T5" fmla="*/ 14 h 34"/>
                    <a:gd name="T6" fmla="*/ 0 w 17"/>
                    <a:gd name="T7" fmla="*/ 10 h 34"/>
                    <a:gd name="T8" fmla="*/ 1 w 17"/>
                    <a:gd name="T9" fmla="*/ 2 h 34"/>
                    <a:gd name="T10" fmla="*/ 11 w 17"/>
                    <a:gd name="T11" fmla="*/ 0 h 34"/>
                    <a:gd name="T12" fmla="*/ 11 w 17"/>
                    <a:gd name="T13" fmla="*/ 13 h 34"/>
                    <a:gd name="T14" fmla="*/ 17 w 17"/>
                    <a:gd name="T15" fmla="*/ 21 h 34"/>
                    <a:gd name="T16" fmla="*/ 13 w 17"/>
                    <a:gd name="T17" fmla="*/ 26 h 34"/>
                    <a:gd name="T18" fmla="*/ 13 w 17"/>
                    <a:gd name="T19" fmla="*/ 34 h 34"/>
                    <a:gd name="T20" fmla="*/ 7 w 17"/>
                    <a:gd name="T21" fmla="*/ 27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34"/>
                    <a:gd name="T35" fmla="*/ 17 w 17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34">
                      <a:moveTo>
                        <a:pt x="7" y="27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11" y="13"/>
                      </a:lnTo>
                      <a:lnTo>
                        <a:pt x="17" y="21"/>
                      </a:lnTo>
                      <a:lnTo>
                        <a:pt x="13" y="26"/>
                      </a:lnTo>
                      <a:lnTo>
                        <a:pt x="13" y="34"/>
                      </a:lnTo>
                      <a:lnTo>
                        <a:pt x="7" y="2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auto">
                <a:xfrm>
                  <a:off x="1069" y="1908"/>
                  <a:ext cx="47" cy="47"/>
                </a:xfrm>
                <a:custGeom>
                  <a:avLst/>
                  <a:gdLst>
                    <a:gd name="T0" fmla="*/ 17 w 47"/>
                    <a:gd name="T1" fmla="*/ 23 h 47"/>
                    <a:gd name="T2" fmla="*/ 6 w 47"/>
                    <a:gd name="T3" fmla="*/ 26 h 47"/>
                    <a:gd name="T4" fmla="*/ 0 w 47"/>
                    <a:gd name="T5" fmla="*/ 19 h 47"/>
                    <a:gd name="T6" fmla="*/ 0 w 47"/>
                    <a:gd name="T7" fmla="*/ 12 h 47"/>
                    <a:gd name="T8" fmla="*/ 3 w 47"/>
                    <a:gd name="T9" fmla="*/ 4 h 47"/>
                    <a:gd name="T10" fmla="*/ 9 w 47"/>
                    <a:gd name="T11" fmla="*/ 0 h 47"/>
                    <a:gd name="T12" fmla="*/ 20 w 47"/>
                    <a:gd name="T13" fmla="*/ 1 h 47"/>
                    <a:gd name="T14" fmla="*/ 24 w 47"/>
                    <a:gd name="T15" fmla="*/ 9 h 47"/>
                    <a:gd name="T16" fmla="*/ 22 w 47"/>
                    <a:gd name="T17" fmla="*/ 17 h 47"/>
                    <a:gd name="T18" fmla="*/ 29 w 47"/>
                    <a:gd name="T19" fmla="*/ 21 h 47"/>
                    <a:gd name="T20" fmla="*/ 34 w 47"/>
                    <a:gd name="T21" fmla="*/ 26 h 47"/>
                    <a:gd name="T22" fmla="*/ 42 w 47"/>
                    <a:gd name="T23" fmla="*/ 21 h 47"/>
                    <a:gd name="T24" fmla="*/ 45 w 47"/>
                    <a:gd name="T25" fmla="*/ 28 h 47"/>
                    <a:gd name="T26" fmla="*/ 47 w 47"/>
                    <a:gd name="T27" fmla="*/ 37 h 47"/>
                    <a:gd name="T28" fmla="*/ 40 w 47"/>
                    <a:gd name="T29" fmla="*/ 46 h 47"/>
                    <a:gd name="T30" fmla="*/ 30 w 47"/>
                    <a:gd name="T31" fmla="*/ 47 h 47"/>
                    <a:gd name="T32" fmla="*/ 20 w 47"/>
                    <a:gd name="T33" fmla="*/ 41 h 47"/>
                    <a:gd name="T34" fmla="*/ 13 w 47"/>
                    <a:gd name="T35" fmla="*/ 46 h 47"/>
                    <a:gd name="T36" fmla="*/ 15 w 47"/>
                    <a:gd name="T37" fmla="*/ 37 h 47"/>
                    <a:gd name="T38" fmla="*/ 14 w 47"/>
                    <a:gd name="T39" fmla="*/ 29 h 47"/>
                    <a:gd name="T40" fmla="*/ 1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47"/>
                    <a:gd name="T65" fmla="*/ 47 w 47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47">
                      <a:moveTo>
                        <a:pt x="17" y="23"/>
                      </a:moveTo>
                      <a:lnTo>
                        <a:pt x="6" y="26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3" y="4"/>
                      </a:lnTo>
                      <a:lnTo>
                        <a:pt x="9" y="0"/>
                      </a:lnTo>
                      <a:lnTo>
                        <a:pt x="20" y="1"/>
                      </a:lnTo>
                      <a:lnTo>
                        <a:pt x="24" y="9"/>
                      </a:lnTo>
                      <a:lnTo>
                        <a:pt x="22" y="17"/>
                      </a:lnTo>
                      <a:lnTo>
                        <a:pt x="29" y="21"/>
                      </a:lnTo>
                      <a:lnTo>
                        <a:pt x="34" y="26"/>
                      </a:lnTo>
                      <a:lnTo>
                        <a:pt x="42" y="21"/>
                      </a:lnTo>
                      <a:lnTo>
                        <a:pt x="45" y="28"/>
                      </a:lnTo>
                      <a:lnTo>
                        <a:pt x="47" y="37"/>
                      </a:lnTo>
                      <a:lnTo>
                        <a:pt x="40" y="46"/>
                      </a:lnTo>
                      <a:lnTo>
                        <a:pt x="30" y="47"/>
                      </a:lnTo>
                      <a:lnTo>
                        <a:pt x="20" y="41"/>
                      </a:lnTo>
                      <a:lnTo>
                        <a:pt x="13" y="46"/>
                      </a:lnTo>
                      <a:lnTo>
                        <a:pt x="15" y="37"/>
                      </a:lnTo>
                      <a:lnTo>
                        <a:pt x="14" y="29"/>
                      </a:lnTo>
                      <a:lnTo>
                        <a:pt x="17" y="23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auto">
                <a:xfrm>
                  <a:off x="1002" y="1984"/>
                  <a:ext cx="29" cy="28"/>
                </a:xfrm>
                <a:custGeom>
                  <a:avLst/>
                  <a:gdLst>
                    <a:gd name="T0" fmla="*/ 10 w 29"/>
                    <a:gd name="T1" fmla="*/ 14 h 28"/>
                    <a:gd name="T2" fmla="*/ 4 w 29"/>
                    <a:gd name="T3" fmla="*/ 16 h 28"/>
                    <a:gd name="T4" fmla="*/ 0 w 29"/>
                    <a:gd name="T5" fmla="*/ 24 h 28"/>
                    <a:gd name="T6" fmla="*/ 6 w 29"/>
                    <a:gd name="T7" fmla="*/ 21 h 28"/>
                    <a:gd name="T8" fmla="*/ 8 w 29"/>
                    <a:gd name="T9" fmla="*/ 26 h 28"/>
                    <a:gd name="T10" fmla="*/ 10 w 29"/>
                    <a:gd name="T11" fmla="*/ 18 h 28"/>
                    <a:gd name="T12" fmla="*/ 14 w 29"/>
                    <a:gd name="T13" fmla="*/ 23 h 28"/>
                    <a:gd name="T14" fmla="*/ 14 w 29"/>
                    <a:gd name="T15" fmla="*/ 28 h 28"/>
                    <a:gd name="T16" fmla="*/ 26 w 29"/>
                    <a:gd name="T17" fmla="*/ 27 h 28"/>
                    <a:gd name="T18" fmla="*/ 29 w 29"/>
                    <a:gd name="T19" fmla="*/ 18 h 28"/>
                    <a:gd name="T20" fmla="*/ 28 w 29"/>
                    <a:gd name="T21" fmla="*/ 10 h 28"/>
                    <a:gd name="T22" fmla="*/ 22 w 29"/>
                    <a:gd name="T23" fmla="*/ 6 h 28"/>
                    <a:gd name="T24" fmla="*/ 15 w 29"/>
                    <a:gd name="T25" fmla="*/ 2 h 28"/>
                    <a:gd name="T26" fmla="*/ 10 w 29"/>
                    <a:gd name="T27" fmla="*/ 0 h 28"/>
                    <a:gd name="T28" fmla="*/ 10 w 29"/>
                    <a:gd name="T29" fmla="*/ 14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28"/>
                    <a:gd name="T47" fmla="*/ 29 w 29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28">
                      <a:moveTo>
                        <a:pt x="10" y="14"/>
                      </a:move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6" y="21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23"/>
                      </a:lnTo>
                      <a:lnTo>
                        <a:pt x="14" y="28"/>
                      </a:lnTo>
                      <a:lnTo>
                        <a:pt x="26" y="27"/>
                      </a:lnTo>
                      <a:lnTo>
                        <a:pt x="29" y="18"/>
                      </a:lnTo>
                      <a:lnTo>
                        <a:pt x="28" y="10"/>
                      </a:lnTo>
                      <a:lnTo>
                        <a:pt x="22" y="6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0" y="14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8" name="Freeform 41"/>
                <p:cNvSpPr>
                  <a:spLocks/>
                </p:cNvSpPr>
                <p:nvPr/>
              </p:nvSpPr>
              <p:spPr bwMode="auto">
                <a:xfrm>
                  <a:off x="1001" y="2026"/>
                  <a:ext cx="19" cy="21"/>
                </a:xfrm>
                <a:custGeom>
                  <a:avLst/>
                  <a:gdLst>
                    <a:gd name="T0" fmla="*/ 0 w 19"/>
                    <a:gd name="T1" fmla="*/ 1 h 21"/>
                    <a:gd name="T2" fmla="*/ 15 w 19"/>
                    <a:gd name="T3" fmla="*/ 0 h 21"/>
                    <a:gd name="T4" fmla="*/ 19 w 19"/>
                    <a:gd name="T5" fmla="*/ 13 h 21"/>
                    <a:gd name="T6" fmla="*/ 16 w 19"/>
                    <a:gd name="T7" fmla="*/ 21 h 21"/>
                    <a:gd name="T8" fmla="*/ 8 w 19"/>
                    <a:gd name="T9" fmla="*/ 21 h 21"/>
                    <a:gd name="T10" fmla="*/ 3 w 19"/>
                    <a:gd name="T11" fmla="*/ 15 h 21"/>
                    <a:gd name="T12" fmla="*/ 2 w 19"/>
                    <a:gd name="T13" fmla="*/ 9 h 21"/>
                    <a:gd name="T14" fmla="*/ 0 w 19"/>
                    <a:gd name="T15" fmla="*/ 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21"/>
                    <a:gd name="T26" fmla="*/ 19 w 19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21">
                      <a:moveTo>
                        <a:pt x="0" y="1"/>
                      </a:moveTo>
                      <a:lnTo>
                        <a:pt x="15" y="0"/>
                      </a:lnTo>
                      <a:lnTo>
                        <a:pt x="19" y="13"/>
                      </a:lnTo>
                      <a:lnTo>
                        <a:pt x="16" y="21"/>
                      </a:lnTo>
                      <a:lnTo>
                        <a:pt x="8" y="21"/>
                      </a:lnTo>
                      <a:lnTo>
                        <a:pt x="3" y="15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9" name="Freeform 42"/>
                <p:cNvSpPr>
                  <a:spLocks/>
                </p:cNvSpPr>
                <p:nvPr/>
              </p:nvSpPr>
              <p:spPr bwMode="auto">
                <a:xfrm>
                  <a:off x="975" y="2088"/>
                  <a:ext cx="22" cy="24"/>
                </a:xfrm>
                <a:custGeom>
                  <a:avLst/>
                  <a:gdLst>
                    <a:gd name="T0" fmla="*/ 7 w 22"/>
                    <a:gd name="T1" fmla="*/ 8 h 24"/>
                    <a:gd name="T2" fmla="*/ 0 w 22"/>
                    <a:gd name="T3" fmla="*/ 5 h 24"/>
                    <a:gd name="T4" fmla="*/ 8 w 22"/>
                    <a:gd name="T5" fmla="*/ 0 h 24"/>
                    <a:gd name="T6" fmla="*/ 12 w 22"/>
                    <a:gd name="T7" fmla="*/ 6 h 24"/>
                    <a:gd name="T8" fmla="*/ 21 w 22"/>
                    <a:gd name="T9" fmla="*/ 14 h 24"/>
                    <a:gd name="T10" fmla="*/ 22 w 22"/>
                    <a:gd name="T11" fmla="*/ 21 h 24"/>
                    <a:gd name="T12" fmla="*/ 16 w 22"/>
                    <a:gd name="T13" fmla="*/ 24 h 24"/>
                    <a:gd name="T14" fmla="*/ 14 w 22"/>
                    <a:gd name="T15" fmla="*/ 20 h 24"/>
                    <a:gd name="T16" fmla="*/ 10 w 22"/>
                    <a:gd name="T17" fmla="*/ 22 h 24"/>
                    <a:gd name="T18" fmla="*/ 6 w 22"/>
                    <a:gd name="T19" fmla="*/ 17 h 24"/>
                    <a:gd name="T20" fmla="*/ 7 w 22"/>
                    <a:gd name="T21" fmla="*/ 8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7" y="8"/>
                      </a:move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12" y="6"/>
                      </a:lnTo>
                      <a:lnTo>
                        <a:pt x="21" y="14"/>
                      </a:lnTo>
                      <a:lnTo>
                        <a:pt x="22" y="21"/>
                      </a:lnTo>
                      <a:lnTo>
                        <a:pt x="16" y="24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6" y="17"/>
                      </a:lnTo>
                      <a:lnTo>
                        <a:pt x="7" y="8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0" name="Freeform 43"/>
                <p:cNvSpPr>
                  <a:spLocks/>
                </p:cNvSpPr>
                <p:nvPr/>
              </p:nvSpPr>
              <p:spPr bwMode="auto">
                <a:xfrm>
                  <a:off x="1019" y="2089"/>
                  <a:ext cx="16" cy="28"/>
                </a:xfrm>
                <a:custGeom>
                  <a:avLst/>
                  <a:gdLst>
                    <a:gd name="T0" fmla="*/ 2 w 16"/>
                    <a:gd name="T1" fmla="*/ 0 h 28"/>
                    <a:gd name="T2" fmla="*/ 2 w 16"/>
                    <a:gd name="T3" fmla="*/ 10 h 28"/>
                    <a:gd name="T4" fmla="*/ 0 w 16"/>
                    <a:gd name="T5" fmla="*/ 17 h 28"/>
                    <a:gd name="T6" fmla="*/ 9 w 16"/>
                    <a:gd name="T7" fmla="*/ 28 h 28"/>
                    <a:gd name="T8" fmla="*/ 16 w 16"/>
                    <a:gd name="T9" fmla="*/ 21 h 28"/>
                    <a:gd name="T10" fmla="*/ 8 w 16"/>
                    <a:gd name="T11" fmla="*/ 14 h 28"/>
                    <a:gd name="T12" fmla="*/ 9 w 16"/>
                    <a:gd name="T13" fmla="*/ 6 h 28"/>
                    <a:gd name="T14" fmla="*/ 2 w 16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28"/>
                    <a:gd name="T26" fmla="*/ 16 w 16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28">
                      <a:moveTo>
                        <a:pt x="2" y="0"/>
                      </a:move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9" y="28"/>
                      </a:lnTo>
                      <a:lnTo>
                        <a:pt x="16" y="21"/>
                      </a:lnTo>
                      <a:lnTo>
                        <a:pt x="8" y="14"/>
                      </a:lnTo>
                      <a:lnTo>
                        <a:pt x="9" y="6"/>
                      </a:lnTo>
                      <a:lnTo>
                        <a:pt x="2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1" name="Freeform 44"/>
                <p:cNvSpPr>
                  <a:spLocks/>
                </p:cNvSpPr>
                <p:nvPr/>
              </p:nvSpPr>
              <p:spPr bwMode="auto">
                <a:xfrm>
                  <a:off x="1008" y="2089"/>
                  <a:ext cx="11" cy="19"/>
                </a:xfrm>
                <a:custGeom>
                  <a:avLst/>
                  <a:gdLst>
                    <a:gd name="T0" fmla="*/ 6 w 11"/>
                    <a:gd name="T1" fmla="*/ 19 h 19"/>
                    <a:gd name="T2" fmla="*/ 0 w 11"/>
                    <a:gd name="T3" fmla="*/ 12 h 19"/>
                    <a:gd name="T4" fmla="*/ 1 w 11"/>
                    <a:gd name="T5" fmla="*/ 2 h 19"/>
                    <a:gd name="T6" fmla="*/ 8 w 11"/>
                    <a:gd name="T7" fmla="*/ 0 h 19"/>
                    <a:gd name="T8" fmla="*/ 11 w 11"/>
                    <a:gd name="T9" fmla="*/ 11 h 19"/>
                    <a:gd name="T10" fmla="*/ 6 w 11"/>
                    <a:gd name="T11" fmla="*/ 19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9"/>
                    <a:gd name="T20" fmla="*/ 11 w 11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9">
                      <a:moveTo>
                        <a:pt x="6" y="19"/>
                      </a:moveTo>
                      <a:lnTo>
                        <a:pt x="0" y="12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1" y="11"/>
                      </a:lnTo>
                      <a:lnTo>
                        <a:pt x="6" y="1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2" name="Freeform 45"/>
                <p:cNvSpPr>
                  <a:spLocks/>
                </p:cNvSpPr>
                <p:nvPr/>
              </p:nvSpPr>
              <p:spPr bwMode="auto">
                <a:xfrm>
                  <a:off x="975" y="2074"/>
                  <a:ext cx="32" cy="35"/>
                </a:xfrm>
                <a:custGeom>
                  <a:avLst/>
                  <a:gdLst>
                    <a:gd name="T0" fmla="*/ 7 w 32"/>
                    <a:gd name="T1" fmla="*/ 9 h 35"/>
                    <a:gd name="T2" fmla="*/ 0 w 32"/>
                    <a:gd name="T3" fmla="*/ 6 h 35"/>
                    <a:gd name="T4" fmla="*/ 1 w 32"/>
                    <a:gd name="T5" fmla="*/ 1 h 35"/>
                    <a:gd name="T6" fmla="*/ 8 w 32"/>
                    <a:gd name="T7" fmla="*/ 0 h 35"/>
                    <a:gd name="T8" fmla="*/ 8 w 32"/>
                    <a:gd name="T9" fmla="*/ 6 h 35"/>
                    <a:gd name="T10" fmla="*/ 18 w 32"/>
                    <a:gd name="T11" fmla="*/ 5 h 35"/>
                    <a:gd name="T12" fmla="*/ 17 w 32"/>
                    <a:gd name="T13" fmla="*/ 9 h 35"/>
                    <a:gd name="T14" fmla="*/ 21 w 32"/>
                    <a:gd name="T15" fmla="*/ 13 h 35"/>
                    <a:gd name="T16" fmla="*/ 29 w 32"/>
                    <a:gd name="T17" fmla="*/ 13 h 35"/>
                    <a:gd name="T18" fmla="*/ 32 w 32"/>
                    <a:gd name="T19" fmla="*/ 24 h 35"/>
                    <a:gd name="T20" fmla="*/ 28 w 32"/>
                    <a:gd name="T21" fmla="*/ 35 h 35"/>
                    <a:gd name="T22" fmla="*/ 26 w 32"/>
                    <a:gd name="T23" fmla="*/ 31 h 35"/>
                    <a:gd name="T24" fmla="*/ 27 w 32"/>
                    <a:gd name="T25" fmla="*/ 26 h 35"/>
                    <a:gd name="T26" fmla="*/ 20 w 32"/>
                    <a:gd name="T27" fmla="*/ 22 h 35"/>
                    <a:gd name="T28" fmla="*/ 21 w 32"/>
                    <a:gd name="T29" fmla="*/ 18 h 35"/>
                    <a:gd name="T30" fmla="*/ 14 w 32"/>
                    <a:gd name="T31" fmla="*/ 13 h 35"/>
                    <a:gd name="T32" fmla="*/ 7 w 32"/>
                    <a:gd name="T33" fmla="*/ 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5"/>
                    <a:gd name="T53" fmla="*/ 32 w 32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5">
                      <a:moveTo>
                        <a:pt x="7" y="9"/>
                      </a:move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18" y="5"/>
                      </a:lnTo>
                      <a:lnTo>
                        <a:pt x="17" y="9"/>
                      </a:lnTo>
                      <a:lnTo>
                        <a:pt x="21" y="13"/>
                      </a:lnTo>
                      <a:lnTo>
                        <a:pt x="29" y="13"/>
                      </a:lnTo>
                      <a:lnTo>
                        <a:pt x="32" y="24"/>
                      </a:lnTo>
                      <a:lnTo>
                        <a:pt x="28" y="35"/>
                      </a:lnTo>
                      <a:lnTo>
                        <a:pt x="26" y="31"/>
                      </a:lnTo>
                      <a:lnTo>
                        <a:pt x="27" y="26"/>
                      </a:lnTo>
                      <a:lnTo>
                        <a:pt x="20" y="22"/>
                      </a:lnTo>
                      <a:lnTo>
                        <a:pt x="21" y="18"/>
                      </a:lnTo>
                      <a:lnTo>
                        <a:pt x="14" y="13"/>
                      </a:lnTo>
                      <a:lnTo>
                        <a:pt x="7" y="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auto">
                <a:xfrm>
                  <a:off x="932" y="2070"/>
                  <a:ext cx="14" cy="14"/>
                </a:xfrm>
                <a:custGeom>
                  <a:avLst/>
                  <a:gdLst>
                    <a:gd name="T0" fmla="*/ 5 w 14"/>
                    <a:gd name="T1" fmla="*/ 0 h 14"/>
                    <a:gd name="T2" fmla="*/ 14 w 14"/>
                    <a:gd name="T3" fmla="*/ 8 h 14"/>
                    <a:gd name="T4" fmla="*/ 3 w 14"/>
                    <a:gd name="T5" fmla="*/ 14 h 14"/>
                    <a:gd name="T6" fmla="*/ 0 w 14"/>
                    <a:gd name="T7" fmla="*/ 9 h 14"/>
                    <a:gd name="T8" fmla="*/ 5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4"/>
                    <a:gd name="T17" fmla="*/ 14 w 1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4">
                      <a:moveTo>
                        <a:pt x="5" y="0"/>
                      </a:moveTo>
                      <a:lnTo>
                        <a:pt x="14" y="8"/>
                      </a:lnTo>
                      <a:lnTo>
                        <a:pt x="3" y="14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auto">
                <a:xfrm>
                  <a:off x="951" y="2051"/>
                  <a:ext cx="20" cy="25"/>
                </a:xfrm>
                <a:custGeom>
                  <a:avLst/>
                  <a:gdLst>
                    <a:gd name="T0" fmla="*/ 0 w 20"/>
                    <a:gd name="T1" fmla="*/ 17 h 25"/>
                    <a:gd name="T2" fmla="*/ 3 w 20"/>
                    <a:gd name="T3" fmla="*/ 11 h 25"/>
                    <a:gd name="T4" fmla="*/ 1 w 20"/>
                    <a:gd name="T5" fmla="*/ 7 h 25"/>
                    <a:gd name="T6" fmla="*/ 7 w 20"/>
                    <a:gd name="T7" fmla="*/ 6 h 25"/>
                    <a:gd name="T8" fmla="*/ 11 w 20"/>
                    <a:gd name="T9" fmla="*/ 0 h 25"/>
                    <a:gd name="T10" fmla="*/ 18 w 20"/>
                    <a:gd name="T11" fmla="*/ 5 h 25"/>
                    <a:gd name="T12" fmla="*/ 20 w 20"/>
                    <a:gd name="T13" fmla="*/ 12 h 25"/>
                    <a:gd name="T14" fmla="*/ 18 w 20"/>
                    <a:gd name="T15" fmla="*/ 22 h 25"/>
                    <a:gd name="T16" fmla="*/ 10 w 20"/>
                    <a:gd name="T17" fmla="*/ 14 h 25"/>
                    <a:gd name="T18" fmla="*/ 11 w 20"/>
                    <a:gd name="T19" fmla="*/ 25 h 25"/>
                    <a:gd name="T20" fmla="*/ 0 w 20"/>
                    <a:gd name="T21" fmla="*/ 1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5"/>
                    <a:gd name="T35" fmla="*/ 20 w 20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5">
                      <a:moveTo>
                        <a:pt x="0" y="17"/>
                      </a:moveTo>
                      <a:lnTo>
                        <a:pt x="3" y="11"/>
                      </a:lnTo>
                      <a:lnTo>
                        <a:pt x="1" y="7"/>
                      </a:lnTo>
                      <a:lnTo>
                        <a:pt x="7" y="6"/>
                      </a:lnTo>
                      <a:lnTo>
                        <a:pt x="11" y="0"/>
                      </a:lnTo>
                      <a:lnTo>
                        <a:pt x="18" y="5"/>
                      </a:lnTo>
                      <a:lnTo>
                        <a:pt x="20" y="12"/>
                      </a:lnTo>
                      <a:lnTo>
                        <a:pt x="18" y="22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0" y="17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" name="Freeform 48"/>
                <p:cNvSpPr>
                  <a:spLocks/>
                </p:cNvSpPr>
                <p:nvPr/>
              </p:nvSpPr>
              <p:spPr bwMode="auto">
                <a:xfrm>
                  <a:off x="902" y="2084"/>
                  <a:ext cx="19" cy="12"/>
                </a:xfrm>
                <a:custGeom>
                  <a:avLst/>
                  <a:gdLst>
                    <a:gd name="T0" fmla="*/ 7 w 19"/>
                    <a:gd name="T1" fmla="*/ 12 h 12"/>
                    <a:gd name="T2" fmla="*/ 0 w 19"/>
                    <a:gd name="T3" fmla="*/ 7 h 12"/>
                    <a:gd name="T4" fmla="*/ 3 w 19"/>
                    <a:gd name="T5" fmla="*/ 0 h 12"/>
                    <a:gd name="T6" fmla="*/ 11 w 19"/>
                    <a:gd name="T7" fmla="*/ 0 h 12"/>
                    <a:gd name="T8" fmla="*/ 17 w 19"/>
                    <a:gd name="T9" fmla="*/ 3 h 12"/>
                    <a:gd name="T10" fmla="*/ 19 w 19"/>
                    <a:gd name="T11" fmla="*/ 8 h 12"/>
                    <a:gd name="T12" fmla="*/ 7 w 19"/>
                    <a:gd name="T13" fmla="*/ 12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2"/>
                    <a:gd name="T23" fmla="*/ 19 w 19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2">
                      <a:moveTo>
                        <a:pt x="7" y="12"/>
                      </a:move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3"/>
                      </a:lnTo>
                      <a:lnTo>
                        <a:pt x="19" y="8"/>
                      </a:lnTo>
                      <a:lnTo>
                        <a:pt x="7" y="1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" name="Freeform 49"/>
                <p:cNvSpPr>
                  <a:spLocks/>
                </p:cNvSpPr>
                <p:nvPr/>
              </p:nvSpPr>
              <p:spPr bwMode="auto">
                <a:xfrm>
                  <a:off x="967" y="2110"/>
                  <a:ext cx="36" cy="20"/>
                </a:xfrm>
                <a:custGeom>
                  <a:avLst/>
                  <a:gdLst>
                    <a:gd name="T0" fmla="*/ 0 w 36"/>
                    <a:gd name="T1" fmla="*/ 0 h 20"/>
                    <a:gd name="T2" fmla="*/ 15 w 36"/>
                    <a:gd name="T3" fmla="*/ 3 h 20"/>
                    <a:gd name="T4" fmla="*/ 18 w 36"/>
                    <a:gd name="T5" fmla="*/ 7 h 20"/>
                    <a:gd name="T6" fmla="*/ 22 w 36"/>
                    <a:gd name="T7" fmla="*/ 6 h 20"/>
                    <a:gd name="T8" fmla="*/ 30 w 36"/>
                    <a:gd name="T9" fmla="*/ 4 h 20"/>
                    <a:gd name="T10" fmla="*/ 36 w 36"/>
                    <a:gd name="T11" fmla="*/ 7 h 20"/>
                    <a:gd name="T12" fmla="*/ 33 w 36"/>
                    <a:gd name="T13" fmla="*/ 14 h 20"/>
                    <a:gd name="T14" fmla="*/ 26 w 36"/>
                    <a:gd name="T15" fmla="*/ 17 h 20"/>
                    <a:gd name="T16" fmla="*/ 20 w 36"/>
                    <a:gd name="T17" fmla="*/ 20 h 20"/>
                    <a:gd name="T18" fmla="*/ 6 w 36"/>
                    <a:gd name="T19" fmla="*/ 11 h 20"/>
                    <a:gd name="T20" fmla="*/ 0 w 3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20"/>
                    <a:gd name="T35" fmla="*/ 36 w 3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20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8" y="7"/>
                      </a:lnTo>
                      <a:lnTo>
                        <a:pt x="22" y="6"/>
                      </a:lnTo>
                      <a:lnTo>
                        <a:pt x="30" y="4"/>
                      </a:lnTo>
                      <a:lnTo>
                        <a:pt x="36" y="7"/>
                      </a:lnTo>
                      <a:lnTo>
                        <a:pt x="33" y="14"/>
                      </a:lnTo>
                      <a:lnTo>
                        <a:pt x="26" y="17"/>
                      </a:lnTo>
                      <a:lnTo>
                        <a:pt x="20" y="20"/>
                      </a:lnTo>
                      <a:lnTo>
                        <a:pt x="6" y="11"/>
                      </a:lnTo>
                      <a:lnTo>
                        <a:pt x="0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auto">
                <a:xfrm>
                  <a:off x="872" y="2098"/>
                  <a:ext cx="105" cy="95"/>
                </a:xfrm>
                <a:custGeom>
                  <a:avLst/>
                  <a:gdLst>
                    <a:gd name="T0" fmla="*/ 4 w 105"/>
                    <a:gd name="T1" fmla="*/ 15 h 95"/>
                    <a:gd name="T2" fmla="*/ 2 w 105"/>
                    <a:gd name="T3" fmla="*/ 19 h 95"/>
                    <a:gd name="T4" fmla="*/ 1 w 105"/>
                    <a:gd name="T5" fmla="*/ 23 h 95"/>
                    <a:gd name="T6" fmla="*/ 0 w 105"/>
                    <a:gd name="T7" fmla="*/ 28 h 95"/>
                    <a:gd name="T8" fmla="*/ 0 w 105"/>
                    <a:gd name="T9" fmla="*/ 34 h 95"/>
                    <a:gd name="T10" fmla="*/ 1 w 105"/>
                    <a:gd name="T11" fmla="*/ 44 h 95"/>
                    <a:gd name="T12" fmla="*/ 4 w 105"/>
                    <a:gd name="T13" fmla="*/ 55 h 95"/>
                    <a:gd name="T14" fmla="*/ 17 w 105"/>
                    <a:gd name="T15" fmla="*/ 59 h 95"/>
                    <a:gd name="T16" fmla="*/ 29 w 105"/>
                    <a:gd name="T17" fmla="*/ 62 h 95"/>
                    <a:gd name="T18" fmla="*/ 32 w 105"/>
                    <a:gd name="T19" fmla="*/ 62 h 95"/>
                    <a:gd name="T20" fmla="*/ 36 w 105"/>
                    <a:gd name="T21" fmla="*/ 62 h 95"/>
                    <a:gd name="T22" fmla="*/ 38 w 105"/>
                    <a:gd name="T23" fmla="*/ 64 h 95"/>
                    <a:gd name="T24" fmla="*/ 41 w 105"/>
                    <a:gd name="T25" fmla="*/ 64 h 95"/>
                    <a:gd name="T26" fmla="*/ 43 w 105"/>
                    <a:gd name="T27" fmla="*/ 66 h 95"/>
                    <a:gd name="T28" fmla="*/ 45 w 105"/>
                    <a:gd name="T29" fmla="*/ 68 h 95"/>
                    <a:gd name="T30" fmla="*/ 45 w 105"/>
                    <a:gd name="T31" fmla="*/ 70 h 95"/>
                    <a:gd name="T32" fmla="*/ 46 w 105"/>
                    <a:gd name="T33" fmla="*/ 73 h 95"/>
                    <a:gd name="T34" fmla="*/ 54 w 105"/>
                    <a:gd name="T35" fmla="*/ 78 h 95"/>
                    <a:gd name="T36" fmla="*/ 62 w 105"/>
                    <a:gd name="T37" fmla="*/ 83 h 95"/>
                    <a:gd name="T38" fmla="*/ 70 w 105"/>
                    <a:gd name="T39" fmla="*/ 87 h 95"/>
                    <a:gd name="T40" fmla="*/ 78 w 105"/>
                    <a:gd name="T41" fmla="*/ 89 h 95"/>
                    <a:gd name="T42" fmla="*/ 86 w 105"/>
                    <a:gd name="T43" fmla="*/ 92 h 95"/>
                    <a:gd name="T44" fmla="*/ 94 w 105"/>
                    <a:gd name="T45" fmla="*/ 93 h 95"/>
                    <a:gd name="T46" fmla="*/ 98 w 105"/>
                    <a:gd name="T47" fmla="*/ 94 h 95"/>
                    <a:gd name="T48" fmla="*/ 100 w 105"/>
                    <a:gd name="T49" fmla="*/ 95 h 95"/>
                    <a:gd name="T50" fmla="*/ 102 w 105"/>
                    <a:gd name="T51" fmla="*/ 94 h 95"/>
                    <a:gd name="T52" fmla="*/ 103 w 105"/>
                    <a:gd name="T53" fmla="*/ 93 h 95"/>
                    <a:gd name="T54" fmla="*/ 104 w 105"/>
                    <a:gd name="T55" fmla="*/ 92 h 95"/>
                    <a:gd name="T56" fmla="*/ 105 w 105"/>
                    <a:gd name="T57" fmla="*/ 90 h 95"/>
                    <a:gd name="T58" fmla="*/ 104 w 105"/>
                    <a:gd name="T59" fmla="*/ 88 h 95"/>
                    <a:gd name="T60" fmla="*/ 103 w 105"/>
                    <a:gd name="T61" fmla="*/ 84 h 95"/>
                    <a:gd name="T62" fmla="*/ 101 w 105"/>
                    <a:gd name="T63" fmla="*/ 79 h 95"/>
                    <a:gd name="T64" fmla="*/ 97 w 105"/>
                    <a:gd name="T65" fmla="*/ 73 h 95"/>
                    <a:gd name="T66" fmla="*/ 92 w 105"/>
                    <a:gd name="T67" fmla="*/ 68 h 95"/>
                    <a:gd name="T68" fmla="*/ 86 w 105"/>
                    <a:gd name="T69" fmla="*/ 64 h 95"/>
                    <a:gd name="T70" fmla="*/ 76 w 105"/>
                    <a:gd name="T71" fmla="*/ 55 h 95"/>
                    <a:gd name="T72" fmla="*/ 66 w 105"/>
                    <a:gd name="T73" fmla="*/ 48 h 95"/>
                    <a:gd name="T74" fmla="*/ 62 w 105"/>
                    <a:gd name="T75" fmla="*/ 47 h 95"/>
                    <a:gd name="T76" fmla="*/ 58 w 105"/>
                    <a:gd name="T77" fmla="*/ 46 h 95"/>
                    <a:gd name="T78" fmla="*/ 56 w 105"/>
                    <a:gd name="T79" fmla="*/ 43 h 95"/>
                    <a:gd name="T80" fmla="*/ 53 w 105"/>
                    <a:gd name="T81" fmla="*/ 41 h 95"/>
                    <a:gd name="T82" fmla="*/ 53 w 105"/>
                    <a:gd name="T83" fmla="*/ 38 h 95"/>
                    <a:gd name="T84" fmla="*/ 52 w 105"/>
                    <a:gd name="T85" fmla="*/ 35 h 95"/>
                    <a:gd name="T86" fmla="*/ 52 w 105"/>
                    <a:gd name="T87" fmla="*/ 31 h 95"/>
                    <a:gd name="T88" fmla="*/ 53 w 105"/>
                    <a:gd name="T89" fmla="*/ 26 h 95"/>
                    <a:gd name="T90" fmla="*/ 47 w 105"/>
                    <a:gd name="T91" fmla="*/ 19 h 95"/>
                    <a:gd name="T92" fmla="*/ 40 w 105"/>
                    <a:gd name="T93" fmla="*/ 13 h 95"/>
                    <a:gd name="T94" fmla="*/ 37 w 105"/>
                    <a:gd name="T95" fmla="*/ 11 h 95"/>
                    <a:gd name="T96" fmla="*/ 33 w 105"/>
                    <a:gd name="T97" fmla="*/ 10 h 95"/>
                    <a:gd name="T98" fmla="*/ 29 w 105"/>
                    <a:gd name="T99" fmla="*/ 10 h 95"/>
                    <a:gd name="T100" fmla="*/ 25 w 105"/>
                    <a:gd name="T101" fmla="*/ 11 h 95"/>
                    <a:gd name="T102" fmla="*/ 22 w 105"/>
                    <a:gd name="T103" fmla="*/ 15 h 95"/>
                    <a:gd name="T104" fmla="*/ 19 w 105"/>
                    <a:gd name="T105" fmla="*/ 19 h 95"/>
                    <a:gd name="T106" fmla="*/ 17 w 105"/>
                    <a:gd name="T107" fmla="*/ 12 h 95"/>
                    <a:gd name="T108" fmla="*/ 16 w 105"/>
                    <a:gd name="T109" fmla="*/ 6 h 95"/>
                    <a:gd name="T110" fmla="*/ 13 w 105"/>
                    <a:gd name="T111" fmla="*/ 2 h 95"/>
                    <a:gd name="T112" fmla="*/ 10 w 105"/>
                    <a:gd name="T113" fmla="*/ 1 h 95"/>
                    <a:gd name="T114" fmla="*/ 9 w 105"/>
                    <a:gd name="T115" fmla="*/ 0 h 95"/>
                    <a:gd name="T116" fmla="*/ 7 w 105"/>
                    <a:gd name="T117" fmla="*/ 1 h 95"/>
                    <a:gd name="T118" fmla="*/ 5 w 105"/>
                    <a:gd name="T119" fmla="*/ 2 h 95"/>
                    <a:gd name="T120" fmla="*/ 4 w 105"/>
                    <a:gd name="T121" fmla="*/ 5 h 95"/>
                    <a:gd name="T122" fmla="*/ 4 w 105"/>
                    <a:gd name="T123" fmla="*/ 9 h 95"/>
                    <a:gd name="T124" fmla="*/ 4 w 105"/>
                    <a:gd name="T125" fmla="*/ 15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5"/>
                    <a:gd name="T190" fmla="*/ 0 h 95"/>
                    <a:gd name="T191" fmla="*/ 105 w 105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5" h="95">
                      <a:moveTo>
                        <a:pt x="4" y="15"/>
                      </a:move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4" y="55"/>
                      </a:lnTo>
                      <a:lnTo>
                        <a:pt x="17" y="59"/>
                      </a:lnTo>
                      <a:lnTo>
                        <a:pt x="29" y="62"/>
                      </a:lnTo>
                      <a:lnTo>
                        <a:pt x="32" y="62"/>
                      </a:lnTo>
                      <a:lnTo>
                        <a:pt x="36" y="62"/>
                      </a:lnTo>
                      <a:lnTo>
                        <a:pt x="38" y="64"/>
                      </a:lnTo>
                      <a:lnTo>
                        <a:pt x="41" y="64"/>
                      </a:lnTo>
                      <a:lnTo>
                        <a:pt x="43" y="66"/>
                      </a:lnTo>
                      <a:lnTo>
                        <a:pt x="45" y="68"/>
                      </a:lnTo>
                      <a:lnTo>
                        <a:pt x="45" y="70"/>
                      </a:lnTo>
                      <a:lnTo>
                        <a:pt x="46" y="73"/>
                      </a:lnTo>
                      <a:lnTo>
                        <a:pt x="54" y="78"/>
                      </a:lnTo>
                      <a:lnTo>
                        <a:pt x="62" y="83"/>
                      </a:lnTo>
                      <a:lnTo>
                        <a:pt x="70" y="87"/>
                      </a:lnTo>
                      <a:lnTo>
                        <a:pt x="78" y="89"/>
                      </a:lnTo>
                      <a:lnTo>
                        <a:pt x="86" y="92"/>
                      </a:lnTo>
                      <a:lnTo>
                        <a:pt x="94" y="93"/>
                      </a:lnTo>
                      <a:lnTo>
                        <a:pt x="98" y="94"/>
                      </a:lnTo>
                      <a:lnTo>
                        <a:pt x="100" y="95"/>
                      </a:lnTo>
                      <a:lnTo>
                        <a:pt x="102" y="94"/>
                      </a:lnTo>
                      <a:lnTo>
                        <a:pt x="103" y="93"/>
                      </a:lnTo>
                      <a:lnTo>
                        <a:pt x="104" y="92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3" y="84"/>
                      </a:lnTo>
                      <a:lnTo>
                        <a:pt x="101" y="79"/>
                      </a:lnTo>
                      <a:lnTo>
                        <a:pt x="97" y="73"/>
                      </a:lnTo>
                      <a:lnTo>
                        <a:pt x="92" y="68"/>
                      </a:lnTo>
                      <a:lnTo>
                        <a:pt x="86" y="64"/>
                      </a:lnTo>
                      <a:lnTo>
                        <a:pt x="76" y="55"/>
                      </a:lnTo>
                      <a:lnTo>
                        <a:pt x="66" y="48"/>
                      </a:lnTo>
                      <a:lnTo>
                        <a:pt x="62" y="47"/>
                      </a:lnTo>
                      <a:lnTo>
                        <a:pt x="58" y="46"/>
                      </a:lnTo>
                      <a:lnTo>
                        <a:pt x="56" y="43"/>
                      </a:lnTo>
                      <a:lnTo>
                        <a:pt x="53" y="41"/>
                      </a:lnTo>
                      <a:lnTo>
                        <a:pt x="53" y="38"/>
                      </a:lnTo>
                      <a:lnTo>
                        <a:pt x="52" y="35"/>
                      </a:lnTo>
                      <a:lnTo>
                        <a:pt x="52" y="31"/>
                      </a:lnTo>
                      <a:lnTo>
                        <a:pt x="53" y="26"/>
                      </a:lnTo>
                      <a:lnTo>
                        <a:pt x="47" y="19"/>
                      </a:lnTo>
                      <a:lnTo>
                        <a:pt x="40" y="13"/>
                      </a:lnTo>
                      <a:lnTo>
                        <a:pt x="37" y="11"/>
                      </a:lnTo>
                      <a:lnTo>
                        <a:pt x="33" y="10"/>
                      </a:lnTo>
                      <a:lnTo>
                        <a:pt x="29" y="10"/>
                      </a:lnTo>
                      <a:lnTo>
                        <a:pt x="25" y="11"/>
                      </a:lnTo>
                      <a:lnTo>
                        <a:pt x="22" y="15"/>
                      </a:lnTo>
                      <a:lnTo>
                        <a:pt x="19" y="19"/>
                      </a:lnTo>
                      <a:lnTo>
                        <a:pt x="17" y="12"/>
                      </a:lnTo>
                      <a:lnTo>
                        <a:pt x="16" y="6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5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8" name="Freeform 51"/>
                <p:cNvSpPr>
                  <a:spLocks/>
                </p:cNvSpPr>
                <p:nvPr/>
              </p:nvSpPr>
              <p:spPr bwMode="auto">
                <a:xfrm>
                  <a:off x="646" y="2096"/>
                  <a:ext cx="112" cy="79"/>
                </a:xfrm>
                <a:custGeom>
                  <a:avLst/>
                  <a:gdLst>
                    <a:gd name="T0" fmla="*/ 35 w 112"/>
                    <a:gd name="T1" fmla="*/ 4 h 79"/>
                    <a:gd name="T2" fmla="*/ 28 w 112"/>
                    <a:gd name="T3" fmla="*/ 11 h 79"/>
                    <a:gd name="T4" fmla="*/ 27 w 112"/>
                    <a:gd name="T5" fmla="*/ 21 h 79"/>
                    <a:gd name="T6" fmla="*/ 29 w 112"/>
                    <a:gd name="T7" fmla="*/ 33 h 79"/>
                    <a:gd name="T8" fmla="*/ 33 w 112"/>
                    <a:gd name="T9" fmla="*/ 42 h 79"/>
                    <a:gd name="T10" fmla="*/ 34 w 112"/>
                    <a:gd name="T11" fmla="*/ 46 h 79"/>
                    <a:gd name="T12" fmla="*/ 31 w 112"/>
                    <a:gd name="T13" fmla="*/ 48 h 79"/>
                    <a:gd name="T14" fmla="*/ 27 w 112"/>
                    <a:gd name="T15" fmla="*/ 47 h 79"/>
                    <a:gd name="T16" fmla="*/ 19 w 112"/>
                    <a:gd name="T17" fmla="*/ 45 h 79"/>
                    <a:gd name="T18" fmla="*/ 10 w 112"/>
                    <a:gd name="T19" fmla="*/ 46 h 79"/>
                    <a:gd name="T20" fmla="*/ 3 w 112"/>
                    <a:gd name="T21" fmla="*/ 48 h 79"/>
                    <a:gd name="T22" fmla="*/ 0 w 112"/>
                    <a:gd name="T23" fmla="*/ 52 h 79"/>
                    <a:gd name="T24" fmla="*/ 2 w 112"/>
                    <a:gd name="T25" fmla="*/ 62 h 79"/>
                    <a:gd name="T26" fmla="*/ 6 w 112"/>
                    <a:gd name="T27" fmla="*/ 74 h 79"/>
                    <a:gd name="T28" fmla="*/ 17 w 112"/>
                    <a:gd name="T29" fmla="*/ 78 h 79"/>
                    <a:gd name="T30" fmla="*/ 35 w 112"/>
                    <a:gd name="T31" fmla="*/ 75 h 79"/>
                    <a:gd name="T32" fmla="*/ 48 w 112"/>
                    <a:gd name="T33" fmla="*/ 70 h 79"/>
                    <a:gd name="T34" fmla="*/ 58 w 112"/>
                    <a:gd name="T35" fmla="*/ 68 h 79"/>
                    <a:gd name="T36" fmla="*/ 73 w 112"/>
                    <a:gd name="T37" fmla="*/ 67 h 79"/>
                    <a:gd name="T38" fmla="*/ 84 w 112"/>
                    <a:gd name="T39" fmla="*/ 66 h 79"/>
                    <a:gd name="T40" fmla="*/ 88 w 112"/>
                    <a:gd name="T41" fmla="*/ 66 h 79"/>
                    <a:gd name="T42" fmla="*/ 90 w 112"/>
                    <a:gd name="T43" fmla="*/ 62 h 79"/>
                    <a:gd name="T44" fmla="*/ 91 w 112"/>
                    <a:gd name="T45" fmla="*/ 51 h 79"/>
                    <a:gd name="T46" fmla="*/ 94 w 112"/>
                    <a:gd name="T47" fmla="*/ 44 h 79"/>
                    <a:gd name="T48" fmla="*/ 104 w 112"/>
                    <a:gd name="T49" fmla="*/ 35 h 79"/>
                    <a:gd name="T50" fmla="*/ 112 w 112"/>
                    <a:gd name="T51" fmla="*/ 25 h 79"/>
                    <a:gd name="T52" fmla="*/ 111 w 112"/>
                    <a:gd name="T53" fmla="*/ 21 h 79"/>
                    <a:gd name="T54" fmla="*/ 108 w 112"/>
                    <a:gd name="T55" fmla="*/ 18 h 79"/>
                    <a:gd name="T56" fmla="*/ 92 w 112"/>
                    <a:gd name="T57" fmla="*/ 17 h 79"/>
                    <a:gd name="T58" fmla="*/ 64 w 112"/>
                    <a:gd name="T59" fmla="*/ 12 h 79"/>
                    <a:gd name="T60" fmla="*/ 52 w 112"/>
                    <a:gd name="T61" fmla="*/ 4 h 79"/>
                    <a:gd name="T62" fmla="*/ 46 w 112"/>
                    <a:gd name="T63" fmla="*/ 1 h 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79"/>
                    <a:gd name="T98" fmla="*/ 112 w 112"/>
                    <a:gd name="T99" fmla="*/ 79 h 7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79">
                      <a:moveTo>
                        <a:pt x="39" y="2"/>
                      </a:moveTo>
                      <a:lnTo>
                        <a:pt x="35" y="4"/>
                      </a:lnTo>
                      <a:lnTo>
                        <a:pt x="31" y="7"/>
                      </a:lnTo>
                      <a:lnTo>
                        <a:pt x="28" y="11"/>
                      </a:lnTo>
                      <a:lnTo>
                        <a:pt x="27" y="16"/>
                      </a:lnTo>
                      <a:lnTo>
                        <a:pt x="27" y="21"/>
                      </a:lnTo>
                      <a:lnTo>
                        <a:pt x="27" y="27"/>
                      </a:lnTo>
                      <a:lnTo>
                        <a:pt x="29" y="33"/>
                      </a:lnTo>
                      <a:lnTo>
                        <a:pt x="31" y="40"/>
                      </a:lnTo>
                      <a:lnTo>
                        <a:pt x="33" y="42"/>
                      </a:lnTo>
                      <a:lnTo>
                        <a:pt x="34" y="45"/>
                      </a:lnTo>
                      <a:lnTo>
                        <a:pt x="34" y="46"/>
                      </a:lnTo>
                      <a:lnTo>
                        <a:pt x="33" y="47"/>
                      </a:lnTo>
                      <a:lnTo>
                        <a:pt x="31" y="48"/>
                      </a:lnTo>
                      <a:lnTo>
                        <a:pt x="30" y="48"/>
                      </a:lnTo>
                      <a:lnTo>
                        <a:pt x="27" y="47"/>
                      </a:lnTo>
                      <a:lnTo>
                        <a:pt x="25" y="46"/>
                      </a:lnTo>
                      <a:lnTo>
                        <a:pt x="19" y="45"/>
                      </a:lnTo>
                      <a:lnTo>
                        <a:pt x="14" y="45"/>
                      </a:lnTo>
                      <a:lnTo>
                        <a:pt x="10" y="46"/>
                      </a:lnTo>
                      <a:lnTo>
                        <a:pt x="6" y="47"/>
                      </a:lnTo>
                      <a:lnTo>
                        <a:pt x="3" y="48"/>
                      </a:lnTo>
                      <a:lnTo>
                        <a:pt x="2" y="50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3" y="69"/>
                      </a:lnTo>
                      <a:lnTo>
                        <a:pt x="6" y="74"/>
                      </a:lnTo>
                      <a:lnTo>
                        <a:pt x="8" y="79"/>
                      </a:lnTo>
                      <a:lnTo>
                        <a:pt x="17" y="78"/>
                      </a:lnTo>
                      <a:lnTo>
                        <a:pt x="26" y="77"/>
                      </a:lnTo>
                      <a:lnTo>
                        <a:pt x="35" y="75"/>
                      </a:lnTo>
                      <a:lnTo>
                        <a:pt x="43" y="74"/>
                      </a:lnTo>
                      <a:lnTo>
                        <a:pt x="48" y="70"/>
                      </a:lnTo>
                      <a:lnTo>
                        <a:pt x="53" y="69"/>
                      </a:lnTo>
                      <a:lnTo>
                        <a:pt x="58" y="68"/>
                      </a:lnTo>
                      <a:lnTo>
                        <a:pt x="63" y="69"/>
                      </a:lnTo>
                      <a:lnTo>
                        <a:pt x="73" y="67"/>
                      </a:lnTo>
                      <a:lnTo>
                        <a:pt x="83" y="66"/>
                      </a:lnTo>
                      <a:lnTo>
                        <a:pt x="84" y="66"/>
                      </a:lnTo>
                      <a:lnTo>
                        <a:pt x="86" y="66"/>
                      </a:lnTo>
                      <a:lnTo>
                        <a:pt x="88" y="66"/>
                      </a:lnTo>
                      <a:lnTo>
                        <a:pt x="88" y="65"/>
                      </a:lnTo>
                      <a:lnTo>
                        <a:pt x="90" y="62"/>
                      </a:lnTo>
                      <a:lnTo>
                        <a:pt x="90" y="56"/>
                      </a:lnTo>
                      <a:lnTo>
                        <a:pt x="91" y="51"/>
                      </a:lnTo>
                      <a:lnTo>
                        <a:pt x="92" y="47"/>
                      </a:lnTo>
                      <a:lnTo>
                        <a:pt x="94" y="44"/>
                      </a:lnTo>
                      <a:lnTo>
                        <a:pt x="97" y="42"/>
                      </a:lnTo>
                      <a:lnTo>
                        <a:pt x="104" y="35"/>
                      </a:lnTo>
                      <a:lnTo>
                        <a:pt x="112" y="29"/>
                      </a:lnTo>
                      <a:lnTo>
                        <a:pt x="112" y="25"/>
                      </a:lnTo>
                      <a:lnTo>
                        <a:pt x="112" y="21"/>
                      </a:lnTo>
                      <a:lnTo>
                        <a:pt x="111" y="21"/>
                      </a:lnTo>
                      <a:lnTo>
                        <a:pt x="110" y="19"/>
                      </a:lnTo>
                      <a:lnTo>
                        <a:pt x="108" y="18"/>
                      </a:lnTo>
                      <a:lnTo>
                        <a:pt x="107" y="17"/>
                      </a:lnTo>
                      <a:lnTo>
                        <a:pt x="92" y="17"/>
                      </a:lnTo>
                      <a:lnTo>
                        <a:pt x="77" y="14"/>
                      </a:lnTo>
                      <a:lnTo>
                        <a:pt x="64" y="12"/>
                      </a:lnTo>
                      <a:lnTo>
                        <a:pt x="53" y="8"/>
                      </a:lnTo>
                      <a:lnTo>
                        <a:pt x="52" y="4"/>
                      </a:lnTo>
                      <a:lnTo>
                        <a:pt x="51" y="0"/>
                      </a:lnTo>
                      <a:lnTo>
                        <a:pt x="46" y="1"/>
                      </a:lnTo>
                      <a:lnTo>
                        <a:pt x="39" y="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9" name="Freeform 52"/>
                <p:cNvSpPr>
                  <a:spLocks/>
                </p:cNvSpPr>
                <p:nvPr/>
              </p:nvSpPr>
              <p:spPr bwMode="auto">
                <a:xfrm>
                  <a:off x="764" y="2117"/>
                  <a:ext cx="44" cy="27"/>
                </a:xfrm>
                <a:custGeom>
                  <a:avLst/>
                  <a:gdLst>
                    <a:gd name="T0" fmla="*/ 0 w 44"/>
                    <a:gd name="T1" fmla="*/ 0 h 27"/>
                    <a:gd name="T2" fmla="*/ 10 w 44"/>
                    <a:gd name="T3" fmla="*/ 0 h 27"/>
                    <a:gd name="T4" fmla="*/ 18 w 44"/>
                    <a:gd name="T5" fmla="*/ 1 h 27"/>
                    <a:gd name="T6" fmla="*/ 25 w 44"/>
                    <a:gd name="T7" fmla="*/ 3 h 27"/>
                    <a:gd name="T8" fmla="*/ 31 w 44"/>
                    <a:gd name="T9" fmla="*/ 6 h 27"/>
                    <a:gd name="T10" fmla="*/ 36 w 44"/>
                    <a:gd name="T11" fmla="*/ 10 h 27"/>
                    <a:gd name="T12" fmla="*/ 39 w 44"/>
                    <a:gd name="T13" fmla="*/ 14 h 27"/>
                    <a:gd name="T14" fmla="*/ 43 w 44"/>
                    <a:gd name="T15" fmla="*/ 20 h 27"/>
                    <a:gd name="T16" fmla="*/ 44 w 44"/>
                    <a:gd name="T17" fmla="*/ 25 h 27"/>
                    <a:gd name="T18" fmla="*/ 37 w 44"/>
                    <a:gd name="T19" fmla="*/ 22 h 27"/>
                    <a:gd name="T20" fmla="*/ 31 w 44"/>
                    <a:gd name="T21" fmla="*/ 21 h 27"/>
                    <a:gd name="T22" fmla="*/ 28 w 44"/>
                    <a:gd name="T23" fmla="*/ 21 h 27"/>
                    <a:gd name="T24" fmla="*/ 26 w 44"/>
                    <a:gd name="T25" fmla="*/ 21 h 27"/>
                    <a:gd name="T26" fmla="*/ 24 w 44"/>
                    <a:gd name="T27" fmla="*/ 23 h 27"/>
                    <a:gd name="T28" fmla="*/ 23 w 44"/>
                    <a:gd name="T29" fmla="*/ 24 h 27"/>
                    <a:gd name="T30" fmla="*/ 19 w 44"/>
                    <a:gd name="T31" fmla="*/ 24 h 27"/>
                    <a:gd name="T32" fmla="*/ 16 w 44"/>
                    <a:gd name="T33" fmla="*/ 24 h 27"/>
                    <a:gd name="T34" fmla="*/ 13 w 44"/>
                    <a:gd name="T35" fmla="*/ 25 h 27"/>
                    <a:gd name="T36" fmla="*/ 11 w 44"/>
                    <a:gd name="T37" fmla="*/ 27 h 27"/>
                    <a:gd name="T38" fmla="*/ 8 w 44"/>
                    <a:gd name="T39" fmla="*/ 25 h 27"/>
                    <a:gd name="T40" fmla="*/ 6 w 44"/>
                    <a:gd name="T41" fmla="*/ 24 h 27"/>
                    <a:gd name="T42" fmla="*/ 8 w 44"/>
                    <a:gd name="T43" fmla="*/ 20 h 27"/>
                    <a:gd name="T44" fmla="*/ 10 w 44"/>
                    <a:gd name="T45" fmla="*/ 16 h 27"/>
                    <a:gd name="T46" fmla="*/ 10 w 44"/>
                    <a:gd name="T47" fmla="*/ 15 h 27"/>
                    <a:gd name="T48" fmla="*/ 9 w 44"/>
                    <a:gd name="T49" fmla="*/ 13 h 27"/>
                    <a:gd name="T50" fmla="*/ 6 w 44"/>
                    <a:gd name="T51" fmla="*/ 12 h 27"/>
                    <a:gd name="T52" fmla="*/ 0 w 44"/>
                    <a:gd name="T53" fmla="*/ 11 h 27"/>
                    <a:gd name="T54" fmla="*/ 0 w 44"/>
                    <a:gd name="T55" fmla="*/ 5 h 27"/>
                    <a:gd name="T56" fmla="*/ 0 w 44"/>
                    <a:gd name="T57" fmla="*/ 0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4"/>
                    <a:gd name="T88" fmla="*/ 0 h 27"/>
                    <a:gd name="T89" fmla="*/ 44 w 44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4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1"/>
                      </a:lnTo>
                      <a:lnTo>
                        <a:pt x="25" y="3"/>
                      </a:lnTo>
                      <a:lnTo>
                        <a:pt x="31" y="6"/>
                      </a:lnTo>
                      <a:lnTo>
                        <a:pt x="36" y="10"/>
                      </a:lnTo>
                      <a:lnTo>
                        <a:pt x="39" y="14"/>
                      </a:lnTo>
                      <a:lnTo>
                        <a:pt x="43" y="20"/>
                      </a:lnTo>
                      <a:lnTo>
                        <a:pt x="44" y="25"/>
                      </a:lnTo>
                      <a:lnTo>
                        <a:pt x="37" y="22"/>
                      </a:lnTo>
                      <a:lnTo>
                        <a:pt x="31" y="21"/>
                      </a:lnTo>
                      <a:lnTo>
                        <a:pt x="28" y="21"/>
                      </a:lnTo>
                      <a:lnTo>
                        <a:pt x="26" y="21"/>
                      </a:lnTo>
                      <a:lnTo>
                        <a:pt x="24" y="23"/>
                      </a:lnTo>
                      <a:lnTo>
                        <a:pt x="23" y="24"/>
                      </a:lnTo>
                      <a:lnTo>
                        <a:pt x="19" y="24"/>
                      </a:lnTo>
                      <a:lnTo>
                        <a:pt x="16" y="24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9" y="13"/>
                      </a:lnTo>
                      <a:lnTo>
                        <a:pt x="6" y="1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0" name="Freeform 53"/>
                <p:cNvSpPr>
                  <a:spLocks/>
                </p:cNvSpPr>
                <p:nvPr/>
              </p:nvSpPr>
              <p:spPr bwMode="auto">
                <a:xfrm>
                  <a:off x="530" y="2234"/>
                  <a:ext cx="201" cy="109"/>
                </a:xfrm>
                <a:custGeom>
                  <a:avLst/>
                  <a:gdLst>
                    <a:gd name="T0" fmla="*/ 38 w 201"/>
                    <a:gd name="T1" fmla="*/ 40 h 109"/>
                    <a:gd name="T2" fmla="*/ 42 w 201"/>
                    <a:gd name="T3" fmla="*/ 36 h 109"/>
                    <a:gd name="T4" fmla="*/ 48 w 201"/>
                    <a:gd name="T5" fmla="*/ 33 h 109"/>
                    <a:gd name="T6" fmla="*/ 56 w 201"/>
                    <a:gd name="T7" fmla="*/ 32 h 109"/>
                    <a:gd name="T8" fmla="*/ 65 w 201"/>
                    <a:gd name="T9" fmla="*/ 28 h 109"/>
                    <a:gd name="T10" fmla="*/ 73 w 201"/>
                    <a:gd name="T11" fmla="*/ 24 h 109"/>
                    <a:gd name="T12" fmla="*/ 81 w 201"/>
                    <a:gd name="T13" fmla="*/ 24 h 109"/>
                    <a:gd name="T14" fmla="*/ 86 w 201"/>
                    <a:gd name="T15" fmla="*/ 20 h 109"/>
                    <a:gd name="T16" fmla="*/ 89 w 201"/>
                    <a:gd name="T17" fmla="*/ 13 h 109"/>
                    <a:gd name="T18" fmla="*/ 95 w 201"/>
                    <a:gd name="T19" fmla="*/ 6 h 109"/>
                    <a:gd name="T20" fmla="*/ 107 w 201"/>
                    <a:gd name="T21" fmla="*/ 1 h 109"/>
                    <a:gd name="T22" fmla="*/ 122 w 201"/>
                    <a:gd name="T23" fmla="*/ 0 h 109"/>
                    <a:gd name="T24" fmla="*/ 139 w 201"/>
                    <a:gd name="T25" fmla="*/ 1 h 109"/>
                    <a:gd name="T26" fmla="*/ 157 w 201"/>
                    <a:gd name="T27" fmla="*/ 7 h 109"/>
                    <a:gd name="T28" fmla="*/ 175 w 201"/>
                    <a:gd name="T29" fmla="*/ 14 h 109"/>
                    <a:gd name="T30" fmla="*/ 193 w 201"/>
                    <a:gd name="T31" fmla="*/ 24 h 109"/>
                    <a:gd name="T32" fmla="*/ 200 w 201"/>
                    <a:gd name="T33" fmla="*/ 33 h 109"/>
                    <a:gd name="T34" fmla="*/ 196 w 201"/>
                    <a:gd name="T35" fmla="*/ 38 h 109"/>
                    <a:gd name="T36" fmla="*/ 191 w 201"/>
                    <a:gd name="T37" fmla="*/ 41 h 109"/>
                    <a:gd name="T38" fmla="*/ 183 w 201"/>
                    <a:gd name="T39" fmla="*/ 42 h 109"/>
                    <a:gd name="T40" fmla="*/ 175 w 201"/>
                    <a:gd name="T41" fmla="*/ 50 h 109"/>
                    <a:gd name="T42" fmla="*/ 168 w 201"/>
                    <a:gd name="T43" fmla="*/ 63 h 109"/>
                    <a:gd name="T44" fmla="*/ 166 w 201"/>
                    <a:gd name="T45" fmla="*/ 75 h 109"/>
                    <a:gd name="T46" fmla="*/ 170 w 201"/>
                    <a:gd name="T47" fmla="*/ 82 h 109"/>
                    <a:gd name="T48" fmla="*/ 175 w 201"/>
                    <a:gd name="T49" fmla="*/ 87 h 109"/>
                    <a:gd name="T50" fmla="*/ 178 w 201"/>
                    <a:gd name="T51" fmla="*/ 95 h 109"/>
                    <a:gd name="T52" fmla="*/ 176 w 201"/>
                    <a:gd name="T53" fmla="*/ 104 h 109"/>
                    <a:gd name="T54" fmla="*/ 164 w 201"/>
                    <a:gd name="T55" fmla="*/ 108 h 109"/>
                    <a:gd name="T56" fmla="*/ 147 w 201"/>
                    <a:gd name="T57" fmla="*/ 106 h 109"/>
                    <a:gd name="T58" fmla="*/ 130 w 201"/>
                    <a:gd name="T59" fmla="*/ 101 h 109"/>
                    <a:gd name="T60" fmla="*/ 114 w 201"/>
                    <a:gd name="T61" fmla="*/ 94 h 109"/>
                    <a:gd name="T62" fmla="*/ 106 w 201"/>
                    <a:gd name="T63" fmla="*/ 95 h 109"/>
                    <a:gd name="T64" fmla="*/ 80 w 201"/>
                    <a:gd name="T65" fmla="*/ 89 h 109"/>
                    <a:gd name="T66" fmla="*/ 43 w 201"/>
                    <a:gd name="T67" fmla="*/ 71 h 109"/>
                    <a:gd name="T68" fmla="*/ 16 w 201"/>
                    <a:gd name="T69" fmla="*/ 61 h 109"/>
                    <a:gd name="T70" fmla="*/ 3 w 201"/>
                    <a:gd name="T71" fmla="*/ 54 h 109"/>
                    <a:gd name="T72" fmla="*/ 7 w 201"/>
                    <a:gd name="T73" fmla="*/ 49 h 109"/>
                    <a:gd name="T74" fmla="*/ 16 w 201"/>
                    <a:gd name="T75" fmla="*/ 46 h 109"/>
                    <a:gd name="T76" fmla="*/ 29 w 201"/>
                    <a:gd name="T77" fmla="*/ 44 h 10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1"/>
                    <a:gd name="T118" fmla="*/ 0 h 109"/>
                    <a:gd name="T119" fmla="*/ 201 w 201"/>
                    <a:gd name="T120" fmla="*/ 109 h 10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1" h="109">
                      <a:moveTo>
                        <a:pt x="37" y="42"/>
                      </a:move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5" y="34"/>
                      </a:lnTo>
                      <a:lnTo>
                        <a:pt x="48" y="33"/>
                      </a:lnTo>
                      <a:lnTo>
                        <a:pt x="52" y="32"/>
                      </a:lnTo>
                      <a:lnTo>
                        <a:pt x="56" y="32"/>
                      </a:lnTo>
                      <a:lnTo>
                        <a:pt x="61" y="32"/>
                      </a:lnTo>
                      <a:lnTo>
                        <a:pt x="65" y="28"/>
                      </a:lnTo>
                      <a:lnTo>
                        <a:pt x="69" y="26"/>
                      </a:lnTo>
                      <a:lnTo>
                        <a:pt x="73" y="24"/>
                      </a:lnTo>
                      <a:lnTo>
                        <a:pt x="77" y="24"/>
                      </a:lnTo>
                      <a:lnTo>
                        <a:pt x="81" y="24"/>
                      </a:lnTo>
                      <a:lnTo>
                        <a:pt x="85" y="24"/>
                      </a:lnTo>
                      <a:lnTo>
                        <a:pt x="86" y="20"/>
                      </a:lnTo>
                      <a:lnTo>
                        <a:pt x="88" y="17"/>
                      </a:lnTo>
                      <a:lnTo>
                        <a:pt x="89" y="13"/>
                      </a:lnTo>
                      <a:lnTo>
                        <a:pt x="91" y="11"/>
                      </a:lnTo>
                      <a:lnTo>
                        <a:pt x="95" y="6"/>
                      </a:lnTo>
                      <a:lnTo>
                        <a:pt x="101" y="3"/>
                      </a:lnTo>
                      <a:lnTo>
                        <a:pt x="107" y="1"/>
                      </a:lnTo>
                      <a:lnTo>
                        <a:pt x="114" y="0"/>
                      </a:lnTo>
                      <a:lnTo>
                        <a:pt x="122" y="0"/>
                      </a:lnTo>
                      <a:lnTo>
                        <a:pt x="130" y="1"/>
                      </a:lnTo>
                      <a:lnTo>
                        <a:pt x="139" y="1"/>
                      </a:lnTo>
                      <a:lnTo>
                        <a:pt x="148" y="4"/>
                      </a:lnTo>
                      <a:lnTo>
                        <a:pt x="157" y="7"/>
                      </a:lnTo>
                      <a:lnTo>
                        <a:pt x="167" y="10"/>
                      </a:lnTo>
                      <a:lnTo>
                        <a:pt x="175" y="14"/>
                      </a:lnTo>
                      <a:lnTo>
                        <a:pt x="184" y="19"/>
                      </a:lnTo>
                      <a:lnTo>
                        <a:pt x="193" y="24"/>
                      </a:lnTo>
                      <a:lnTo>
                        <a:pt x="201" y="30"/>
                      </a:lnTo>
                      <a:lnTo>
                        <a:pt x="200" y="33"/>
                      </a:lnTo>
                      <a:lnTo>
                        <a:pt x="199" y="35"/>
                      </a:lnTo>
                      <a:lnTo>
                        <a:pt x="196" y="38"/>
                      </a:lnTo>
                      <a:lnTo>
                        <a:pt x="194" y="39"/>
                      </a:lnTo>
                      <a:lnTo>
                        <a:pt x="191" y="41"/>
                      </a:lnTo>
                      <a:lnTo>
                        <a:pt x="187" y="42"/>
                      </a:lnTo>
                      <a:lnTo>
                        <a:pt x="183" y="42"/>
                      </a:lnTo>
                      <a:lnTo>
                        <a:pt x="178" y="43"/>
                      </a:lnTo>
                      <a:lnTo>
                        <a:pt x="175" y="50"/>
                      </a:lnTo>
                      <a:lnTo>
                        <a:pt x="171" y="57"/>
                      </a:lnTo>
                      <a:lnTo>
                        <a:pt x="168" y="63"/>
                      </a:lnTo>
                      <a:lnTo>
                        <a:pt x="165" y="70"/>
                      </a:lnTo>
                      <a:lnTo>
                        <a:pt x="166" y="75"/>
                      </a:lnTo>
                      <a:lnTo>
                        <a:pt x="167" y="80"/>
                      </a:lnTo>
                      <a:lnTo>
                        <a:pt x="170" y="82"/>
                      </a:lnTo>
                      <a:lnTo>
                        <a:pt x="173" y="84"/>
                      </a:lnTo>
                      <a:lnTo>
                        <a:pt x="175" y="87"/>
                      </a:lnTo>
                      <a:lnTo>
                        <a:pt x="177" y="89"/>
                      </a:lnTo>
                      <a:lnTo>
                        <a:pt x="178" y="95"/>
                      </a:lnTo>
                      <a:lnTo>
                        <a:pt x="177" y="99"/>
                      </a:lnTo>
                      <a:lnTo>
                        <a:pt x="176" y="104"/>
                      </a:lnTo>
                      <a:lnTo>
                        <a:pt x="173" y="109"/>
                      </a:lnTo>
                      <a:lnTo>
                        <a:pt x="164" y="108"/>
                      </a:lnTo>
                      <a:lnTo>
                        <a:pt x="155" y="107"/>
                      </a:lnTo>
                      <a:lnTo>
                        <a:pt x="147" y="106"/>
                      </a:lnTo>
                      <a:lnTo>
                        <a:pt x="138" y="103"/>
                      </a:lnTo>
                      <a:lnTo>
                        <a:pt x="130" y="101"/>
                      </a:lnTo>
                      <a:lnTo>
                        <a:pt x="122" y="98"/>
                      </a:lnTo>
                      <a:lnTo>
                        <a:pt x="114" y="94"/>
                      </a:lnTo>
                      <a:lnTo>
                        <a:pt x="107" y="89"/>
                      </a:lnTo>
                      <a:lnTo>
                        <a:pt x="106" y="95"/>
                      </a:lnTo>
                      <a:lnTo>
                        <a:pt x="103" y="99"/>
                      </a:lnTo>
                      <a:lnTo>
                        <a:pt x="80" y="89"/>
                      </a:lnTo>
                      <a:lnTo>
                        <a:pt x="56" y="77"/>
                      </a:lnTo>
                      <a:lnTo>
                        <a:pt x="43" y="71"/>
                      </a:lnTo>
                      <a:lnTo>
                        <a:pt x="29" y="66"/>
                      </a:lnTo>
                      <a:lnTo>
                        <a:pt x="16" y="61"/>
                      </a:lnTo>
                      <a:lnTo>
                        <a:pt x="0" y="56"/>
                      </a:lnTo>
                      <a:lnTo>
                        <a:pt x="3" y="54"/>
                      </a:lnTo>
                      <a:lnTo>
                        <a:pt x="4" y="51"/>
                      </a:lnTo>
                      <a:lnTo>
                        <a:pt x="7" y="49"/>
                      </a:lnTo>
                      <a:lnTo>
                        <a:pt x="10" y="47"/>
                      </a:lnTo>
                      <a:lnTo>
                        <a:pt x="16" y="46"/>
                      </a:lnTo>
                      <a:lnTo>
                        <a:pt x="22" y="44"/>
                      </a:lnTo>
                      <a:lnTo>
                        <a:pt x="29" y="44"/>
                      </a:lnTo>
                      <a:lnTo>
                        <a:pt x="37" y="42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1" name="Freeform 54"/>
                <p:cNvSpPr>
                  <a:spLocks/>
                </p:cNvSpPr>
                <p:nvPr/>
              </p:nvSpPr>
              <p:spPr bwMode="auto">
                <a:xfrm>
                  <a:off x="498" y="2215"/>
                  <a:ext cx="109" cy="45"/>
                </a:xfrm>
                <a:custGeom>
                  <a:avLst/>
                  <a:gdLst>
                    <a:gd name="T0" fmla="*/ 15 w 109"/>
                    <a:gd name="T1" fmla="*/ 39 h 45"/>
                    <a:gd name="T2" fmla="*/ 10 w 109"/>
                    <a:gd name="T3" fmla="*/ 39 h 45"/>
                    <a:gd name="T4" fmla="*/ 5 w 109"/>
                    <a:gd name="T5" fmla="*/ 39 h 45"/>
                    <a:gd name="T6" fmla="*/ 0 w 109"/>
                    <a:gd name="T7" fmla="*/ 28 h 45"/>
                    <a:gd name="T8" fmla="*/ 7 w 109"/>
                    <a:gd name="T9" fmla="*/ 26 h 45"/>
                    <a:gd name="T10" fmla="*/ 12 w 109"/>
                    <a:gd name="T11" fmla="*/ 24 h 45"/>
                    <a:gd name="T12" fmla="*/ 17 w 109"/>
                    <a:gd name="T13" fmla="*/ 24 h 45"/>
                    <a:gd name="T14" fmla="*/ 22 w 109"/>
                    <a:gd name="T15" fmla="*/ 22 h 45"/>
                    <a:gd name="T16" fmla="*/ 29 w 109"/>
                    <a:gd name="T17" fmla="*/ 16 h 45"/>
                    <a:gd name="T18" fmla="*/ 36 w 109"/>
                    <a:gd name="T19" fmla="*/ 12 h 45"/>
                    <a:gd name="T20" fmla="*/ 42 w 109"/>
                    <a:gd name="T21" fmla="*/ 6 h 45"/>
                    <a:gd name="T22" fmla="*/ 48 w 109"/>
                    <a:gd name="T23" fmla="*/ 0 h 45"/>
                    <a:gd name="T24" fmla="*/ 59 w 109"/>
                    <a:gd name="T25" fmla="*/ 3 h 45"/>
                    <a:gd name="T26" fmla="*/ 68 w 109"/>
                    <a:gd name="T27" fmla="*/ 4 h 45"/>
                    <a:gd name="T28" fmla="*/ 76 w 109"/>
                    <a:gd name="T29" fmla="*/ 6 h 45"/>
                    <a:gd name="T30" fmla="*/ 83 w 109"/>
                    <a:gd name="T31" fmla="*/ 8 h 45"/>
                    <a:gd name="T32" fmla="*/ 89 w 109"/>
                    <a:gd name="T33" fmla="*/ 8 h 45"/>
                    <a:gd name="T34" fmla="*/ 96 w 109"/>
                    <a:gd name="T35" fmla="*/ 10 h 45"/>
                    <a:gd name="T36" fmla="*/ 103 w 109"/>
                    <a:gd name="T37" fmla="*/ 11 h 45"/>
                    <a:gd name="T38" fmla="*/ 109 w 109"/>
                    <a:gd name="T39" fmla="*/ 12 h 45"/>
                    <a:gd name="T40" fmla="*/ 108 w 109"/>
                    <a:gd name="T41" fmla="*/ 19 h 45"/>
                    <a:gd name="T42" fmla="*/ 106 w 109"/>
                    <a:gd name="T43" fmla="*/ 25 h 45"/>
                    <a:gd name="T44" fmla="*/ 106 w 109"/>
                    <a:gd name="T45" fmla="*/ 32 h 45"/>
                    <a:gd name="T46" fmla="*/ 108 w 109"/>
                    <a:gd name="T47" fmla="*/ 39 h 45"/>
                    <a:gd name="T48" fmla="*/ 103 w 109"/>
                    <a:gd name="T49" fmla="*/ 39 h 45"/>
                    <a:gd name="T50" fmla="*/ 99 w 109"/>
                    <a:gd name="T51" fmla="*/ 40 h 45"/>
                    <a:gd name="T52" fmla="*/ 95 w 109"/>
                    <a:gd name="T53" fmla="*/ 42 h 45"/>
                    <a:gd name="T54" fmla="*/ 91 w 109"/>
                    <a:gd name="T55" fmla="*/ 45 h 45"/>
                    <a:gd name="T56" fmla="*/ 91 w 109"/>
                    <a:gd name="T57" fmla="*/ 41 h 45"/>
                    <a:gd name="T58" fmla="*/ 91 w 109"/>
                    <a:gd name="T59" fmla="*/ 37 h 45"/>
                    <a:gd name="T60" fmla="*/ 87 w 109"/>
                    <a:gd name="T61" fmla="*/ 34 h 45"/>
                    <a:gd name="T62" fmla="*/ 82 w 109"/>
                    <a:gd name="T63" fmla="*/ 31 h 45"/>
                    <a:gd name="T64" fmla="*/ 74 w 109"/>
                    <a:gd name="T65" fmla="*/ 32 h 45"/>
                    <a:gd name="T66" fmla="*/ 65 w 109"/>
                    <a:gd name="T67" fmla="*/ 34 h 45"/>
                    <a:gd name="T68" fmla="*/ 57 w 109"/>
                    <a:gd name="T69" fmla="*/ 36 h 45"/>
                    <a:gd name="T70" fmla="*/ 49 w 109"/>
                    <a:gd name="T71" fmla="*/ 37 h 45"/>
                    <a:gd name="T72" fmla="*/ 40 w 109"/>
                    <a:gd name="T73" fmla="*/ 39 h 45"/>
                    <a:gd name="T74" fmla="*/ 32 w 109"/>
                    <a:gd name="T75" fmla="*/ 40 h 45"/>
                    <a:gd name="T76" fmla="*/ 24 w 109"/>
                    <a:gd name="T77" fmla="*/ 40 h 45"/>
                    <a:gd name="T78" fmla="*/ 15 w 109"/>
                    <a:gd name="T79" fmla="*/ 39 h 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9"/>
                    <a:gd name="T121" fmla="*/ 0 h 45"/>
                    <a:gd name="T122" fmla="*/ 109 w 109"/>
                    <a:gd name="T123" fmla="*/ 45 h 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9" h="45">
                      <a:moveTo>
                        <a:pt x="15" y="39"/>
                      </a:move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0" y="28"/>
                      </a:lnTo>
                      <a:lnTo>
                        <a:pt x="7" y="26"/>
                      </a:lnTo>
                      <a:lnTo>
                        <a:pt x="12" y="24"/>
                      </a:lnTo>
                      <a:lnTo>
                        <a:pt x="17" y="24"/>
                      </a:lnTo>
                      <a:lnTo>
                        <a:pt x="22" y="22"/>
                      </a:lnTo>
                      <a:lnTo>
                        <a:pt x="29" y="16"/>
                      </a:lnTo>
                      <a:lnTo>
                        <a:pt x="36" y="12"/>
                      </a:lnTo>
                      <a:lnTo>
                        <a:pt x="42" y="6"/>
                      </a:lnTo>
                      <a:lnTo>
                        <a:pt x="48" y="0"/>
                      </a:lnTo>
                      <a:lnTo>
                        <a:pt x="59" y="3"/>
                      </a:lnTo>
                      <a:lnTo>
                        <a:pt x="68" y="4"/>
                      </a:lnTo>
                      <a:lnTo>
                        <a:pt x="76" y="6"/>
                      </a:lnTo>
                      <a:lnTo>
                        <a:pt x="83" y="8"/>
                      </a:lnTo>
                      <a:lnTo>
                        <a:pt x="89" y="8"/>
                      </a:lnTo>
                      <a:lnTo>
                        <a:pt x="96" y="10"/>
                      </a:lnTo>
                      <a:lnTo>
                        <a:pt x="103" y="11"/>
                      </a:lnTo>
                      <a:lnTo>
                        <a:pt x="109" y="12"/>
                      </a:lnTo>
                      <a:lnTo>
                        <a:pt x="108" y="19"/>
                      </a:lnTo>
                      <a:lnTo>
                        <a:pt x="106" y="25"/>
                      </a:lnTo>
                      <a:lnTo>
                        <a:pt x="106" y="32"/>
                      </a:lnTo>
                      <a:lnTo>
                        <a:pt x="108" y="39"/>
                      </a:lnTo>
                      <a:lnTo>
                        <a:pt x="103" y="39"/>
                      </a:lnTo>
                      <a:lnTo>
                        <a:pt x="99" y="40"/>
                      </a:lnTo>
                      <a:lnTo>
                        <a:pt x="95" y="42"/>
                      </a:lnTo>
                      <a:lnTo>
                        <a:pt x="91" y="45"/>
                      </a:lnTo>
                      <a:lnTo>
                        <a:pt x="91" y="41"/>
                      </a:lnTo>
                      <a:lnTo>
                        <a:pt x="91" y="37"/>
                      </a:lnTo>
                      <a:lnTo>
                        <a:pt x="87" y="34"/>
                      </a:lnTo>
                      <a:lnTo>
                        <a:pt x="82" y="31"/>
                      </a:lnTo>
                      <a:lnTo>
                        <a:pt x="74" y="32"/>
                      </a:lnTo>
                      <a:lnTo>
                        <a:pt x="65" y="34"/>
                      </a:lnTo>
                      <a:lnTo>
                        <a:pt x="57" y="36"/>
                      </a:lnTo>
                      <a:lnTo>
                        <a:pt x="49" y="37"/>
                      </a:lnTo>
                      <a:lnTo>
                        <a:pt x="40" y="39"/>
                      </a:lnTo>
                      <a:lnTo>
                        <a:pt x="32" y="40"/>
                      </a:lnTo>
                      <a:lnTo>
                        <a:pt x="24" y="40"/>
                      </a:lnTo>
                      <a:lnTo>
                        <a:pt x="15" y="39"/>
                      </a:lnTo>
                    </a:path>
                  </a:pathLst>
                </a:custGeom>
                <a:pattFill prst="narHorz">
                  <a:fgClr>
                    <a:srgbClr val="CCECFF"/>
                  </a:fgClr>
                  <a:bgClr>
                    <a:srgbClr val="99CCFF"/>
                  </a:bgClr>
                </a:pattFill>
                <a:ln w="635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35" name="Oval 55"/>
            <p:cNvSpPr>
              <a:spLocks noChangeArrowheads="1"/>
            </p:cNvSpPr>
            <p:nvPr/>
          </p:nvSpPr>
          <p:spPr bwMode="auto">
            <a:xfrm>
              <a:off x="1201" y="2857"/>
              <a:ext cx="63" cy="6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A50021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Рисунок 81" descr="a2a1b009ccf1ef917dfdc063de1d155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071670" cy="2357429"/>
          </a:xfrm>
          <a:prstGeom prst="rect">
            <a:avLst/>
          </a:prstGeom>
        </p:spPr>
      </p:pic>
      <p:pic>
        <p:nvPicPr>
          <p:cNvPr id="83" name="Рисунок 82" descr="8b1ef628be88739996dfd62ed6d6a69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5206" y="0"/>
            <a:ext cx="1928794" cy="22859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3077103"/>
              </p:ext>
            </p:extLst>
          </p:nvPr>
        </p:nvGraphicFramePr>
        <p:xfrm>
          <a:off x="76201" y="76200"/>
          <a:ext cx="9004788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5" name="Рисунок 84" descr="RA6GCAKCWQXPCAS7LKE4CA0LWLXOCABXATFUCAJYAZQDCAFT25J1CAZEJO66CAZLYXHKCAYB9K0NCA4WLDJJCA6HCBOJCAZ0GS27CA1HLNGLCAR6ZAR5CAPX9JL7CAIPWO2LCANXPSPACAOJ9WAMCAQ1655K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572008"/>
            <a:ext cx="2428860" cy="2285992"/>
          </a:xfrm>
          <a:prstGeom prst="rect">
            <a:avLst/>
          </a:prstGeom>
        </p:spPr>
      </p:pic>
      <p:pic>
        <p:nvPicPr>
          <p:cNvPr id="89" name="Рисунок 88" descr="FNXCCAMWUOC0CAFZDDLFCA66V2RNCAGBZNXICAHWUP39CAID3A1UCAGOSUC0CA6ZHEWECAOLRG3TCATCOM90CAFR52T4CAQLY49NCAYN0VDVCA3SNFX0CA8IF9U4CA1ES31YCAHIFYC1CAGZW5RDCANBQOVL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72330" y="4500570"/>
            <a:ext cx="207167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2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269999" y="235803"/>
            <a:ext cx="5937739" cy="830997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социальную политику в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году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израсходовано 65,1 млн.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рублей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248326405"/>
              </p:ext>
            </p:extLst>
          </p:nvPr>
        </p:nvGraphicFramePr>
        <p:xfrm>
          <a:off x="152400" y="11430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8529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23654221"/>
              </p:ext>
            </p:extLst>
          </p:nvPr>
        </p:nvGraphicFramePr>
        <p:xfrm>
          <a:off x="0" y="4572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415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642938"/>
            <a:ext cx="8186738" cy="536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6C6FFC">
                <a:alpha val="40000"/>
              </a:srgbClr>
            </a:outerShdw>
          </a:effectLst>
        </p:spPr>
        <p:txBody>
          <a:bodyPr lIns="90000" tIns="46800" rIns="90000" bIns="46800">
            <a:scene3d>
              <a:camera prst="orthographicFront"/>
              <a:lightRig rig="twoPt" dir="t"/>
            </a:scene3d>
          </a:bodyPr>
          <a:lstStyle/>
          <a:p>
            <a:pPr marL="361950" indent="-255588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Исполнение районного бюджета </a:t>
            </a:r>
            <a:r>
              <a:rPr lang="ru-RU" sz="3200" dirty="0" smtClean="0">
                <a:solidFill>
                  <a:srgbClr val="FF0000"/>
                </a:solidFill>
              </a:rPr>
              <a:t>по доходам </a:t>
            </a:r>
          </a:p>
          <a:p>
            <a:pPr marL="361950" indent="-255588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3200" dirty="0" smtClean="0">
                <a:solidFill>
                  <a:srgbClr val="FF0000"/>
                </a:solidFill>
              </a:rPr>
              <a:t>за </a:t>
            </a:r>
            <a:r>
              <a:rPr lang="en-US" sz="3200" dirty="0" smtClean="0">
                <a:solidFill>
                  <a:srgbClr val="FF0000"/>
                </a:solidFill>
              </a:rPr>
              <a:t>2012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год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endParaRPr lang="ru-RU" sz="2700" dirty="0">
              <a:solidFill>
                <a:srgbClr val="000000"/>
              </a:solidFill>
            </a:endParaRP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2700" dirty="0">
                <a:solidFill>
                  <a:srgbClr val="0033CC"/>
                </a:solidFill>
              </a:rPr>
              <a:t>Годовой план – 		</a:t>
            </a:r>
            <a:r>
              <a:rPr lang="ru-RU" sz="2700" dirty="0" smtClean="0">
                <a:solidFill>
                  <a:srgbClr val="0033CC"/>
                </a:solidFill>
              </a:rPr>
              <a:t>1657,7</a:t>
            </a:r>
            <a:r>
              <a:rPr lang="ru-RU" sz="2700" b="1" dirty="0" smtClean="0">
                <a:solidFill>
                  <a:srgbClr val="0033CC"/>
                </a:solidFill>
              </a:rPr>
              <a:t> </a:t>
            </a:r>
            <a:r>
              <a:rPr lang="ru-RU" sz="2700" dirty="0" smtClean="0">
                <a:solidFill>
                  <a:srgbClr val="0033CC"/>
                </a:solidFill>
              </a:rPr>
              <a:t>млн</a:t>
            </a:r>
            <a:r>
              <a:rPr lang="ru-RU" sz="2700" dirty="0">
                <a:solidFill>
                  <a:srgbClr val="0033CC"/>
                </a:solidFill>
              </a:rPr>
              <a:t>. руб.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2700" dirty="0">
                <a:solidFill>
                  <a:srgbClr val="0033CC"/>
                </a:solidFill>
              </a:rPr>
              <a:t>Фактически поступило – </a:t>
            </a:r>
            <a:r>
              <a:rPr lang="ru-RU" sz="2700" dirty="0" smtClean="0">
                <a:solidFill>
                  <a:srgbClr val="0033CC"/>
                </a:solidFill>
              </a:rPr>
              <a:t>1658,5 </a:t>
            </a:r>
            <a:r>
              <a:rPr lang="ru-RU" sz="2700" dirty="0">
                <a:solidFill>
                  <a:srgbClr val="0033CC"/>
                </a:solidFill>
              </a:rPr>
              <a:t>млн. руб.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2700" dirty="0">
                <a:solidFill>
                  <a:srgbClr val="0033CC"/>
                </a:solidFill>
              </a:rPr>
              <a:t>Выполнение </a:t>
            </a:r>
            <a:r>
              <a:rPr lang="ru-RU" sz="2700" dirty="0">
                <a:solidFill>
                  <a:srgbClr val="0033CC"/>
                </a:solidFill>
                <a:effectLst>
                  <a:innerShdw blurRad="63500" dist="50800" dir="18900000">
                    <a:srgbClr val="002060">
                      <a:alpha val="50000"/>
                    </a:srgbClr>
                  </a:innerShdw>
                </a:effectLst>
              </a:rPr>
              <a:t>плана</a:t>
            </a:r>
            <a:r>
              <a:rPr lang="ru-RU" sz="2700" dirty="0">
                <a:solidFill>
                  <a:srgbClr val="0033CC"/>
                </a:solidFill>
              </a:rPr>
              <a:t> – 			</a:t>
            </a:r>
            <a:r>
              <a:rPr lang="ru-RU" sz="2700" b="1" dirty="0" smtClean="0">
                <a:solidFill>
                  <a:srgbClr val="0033CC"/>
                </a:solidFill>
              </a:rPr>
              <a:t>100,0%</a:t>
            </a:r>
            <a:endParaRPr lang="ru-RU" sz="2700" b="1" dirty="0">
              <a:solidFill>
                <a:srgbClr val="0033CC"/>
              </a:solidFill>
            </a:endParaRP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2700" dirty="0">
                <a:solidFill>
                  <a:srgbClr val="0033CC"/>
                </a:solidFill>
              </a:rPr>
              <a:t>Темп роста к уровню 20</a:t>
            </a:r>
            <a:r>
              <a:rPr lang="en-US" sz="2700" dirty="0">
                <a:solidFill>
                  <a:srgbClr val="0033CC"/>
                </a:solidFill>
              </a:rPr>
              <a:t>11</a:t>
            </a:r>
            <a:r>
              <a:rPr lang="ru-RU" sz="2700" dirty="0">
                <a:solidFill>
                  <a:srgbClr val="0033CC"/>
                </a:solidFill>
              </a:rPr>
              <a:t> года – 	</a:t>
            </a:r>
            <a:r>
              <a:rPr lang="ru-RU" sz="2700" b="1" dirty="0" smtClean="0">
                <a:solidFill>
                  <a:srgbClr val="0033CC"/>
                </a:solidFill>
              </a:rPr>
              <a:t>121,6%</a:t>
            </a:r>
            <a:endParaRPr lang="ru-RU" sz="2700" b="1" dirty="0">
              <a:solidFill>
                <a:srgbClr val="0033CC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0850" y="268288"/>
            <a:ext cx="82423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2286016" cy="3657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+mn-lt"/>
              </a:rPr>
              <a:t>На обеспечение деятельности муниципального бюджетного учреждения «Единая служба заказчика» использовано </a:t>
            </a:r>
            <a:br>
              <a:rPr lang="ru-RU" sz="14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5,5 млн. рублей</a:t>
            </a: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endParaRPr lang="ru-RU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14290"/>
            <a:ext cx="524515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Жилищно</a:t>
            </a:r>
            <a:r>
              <a:rPr lang="ru-RU" b="1" dirty="0" smtClean="0">
                <a:solidFill>
                  <a:schemeClr val="bg1"/>
                </a:solidFill>
              </a:rPr>
              <a:t>–коммунальное хозяйство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81000" y="1143000"/>
            <a:ext cx="82296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–коммунальное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2012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составили 48,0 млн. рублей,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215074" y="2857496"/>
            <a:ext cx="2357454" cy="3509960"/>
          </a:xfrm>
          <a:prstGeom prst="rect">
            <a:avLst/>
          </a:prstGeom>
          <a:gradFill flip="none" rotWithShape="1">
            <a:lin ang="27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по подготовке к осенне-зимнему периоду 2012-2013 годов освоено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3,9 млн.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86116" y="2786058"/>
            <a:ext cx="2345435" cy="3786214"/>
            <a:chOff x="6797028" y="2390573"/>
            <a:chExt cx="2345435" cy="1876348"/>
          </a:xfrm>
          <a:solidFill>
            <a:srgbClr val="CC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797028" y="2390573"/>
              <a:ext cx="2345435" cy="1876348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851984" y="2445529"/>
              <a:ext cx="2235523" cy="17664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 приобретение жилья для детей-сирот и детей, оставшихся без попечения родителей за счет средств краевого бюджета освоено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cap="none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1800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38,1</a:t>
              </a:r>
              <a:r>
                <a:rPr lang="ru-RU" sz="1800" kern="1200" cap="none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млн.рублей</a:t>
              </a:r>
              <a:endParaRPr lang="ru-RU" sz="1800" kern="1200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835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Опара Надежда Анатольевна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Начальник финансового управления</a:t>
            </a: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214422"/>
            <a:ext cx="7786742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55588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3200" dirty="0" smtClean="0">
                <a:solidFill>
                  <a:srgbClr val="FF0000"/>
                </a:solidFill>
              </a:rPr>
              <a:t>Исполнение районного бюджета </a:t>
            </a:r>
          </a:p>
          <a:p>
            <a:pPr marL="361950" indent="-255588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3200" dirty="0" smtClean="0">
                <a:solidFill>
                  <a:srgbClr val="FF0000"/>
                </a:solidFill>
              </a:rPr>
              <a:t>по налоговым, неналоговым доходам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и </a:t>
            </a:r>
          </a:p>
          <a:p>
            <a:pPr marL="361950" indent="-255588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sz="3200" dirty="0" smtClean="0">
                <a:solidFill>
                  <a:srgbClr val="FF0000"/>
                </a:solidFill>
              </a:rPr>
              <a:t>прочим безвозмездным поступлениям за </a:t>
            </a:r>
            <a:r>
              <a:rPr lang="en-US" sz="3200" dirty="0" smtClean="0">
                <a:solidFill>
                  <a:srgbClr val="FF0000"/>
                </a:solidFill>
              </a:rPr>
              <a:t>2012</a:t>
            </a:r>
            <a:r>
              <a:rPr lang="ru-RU" sz="3200" dirty="0" smtClean="0">
                <a:solidFill>
                  <a:srgbClr val="FF0000"/>
                </a:solidFill>
              </a:rPr>
              <a:t> год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endParaRPr lang="ru-RU" dirty="0" smtClean="0">
              <a:solidFill>
                <a:srgbClr val="000000"/>
              </a:solidFill>
            </a:endParaRP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dirty="0" smtClean="0">
                <a:solidFill>
                  <a:srgbClr val="6F6FFD"/>
                </a:solidFill>
              </a:rPr>
              <a:t>Годовой план – 		619,0 млн. руб.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dirty="0" smtClean="0">
                <a:solidFill>
                  <a:srgbClr val="6F6FFD"/>
                </a:solidFill>
              </a:rPr>
              <a:t>Фактически поступило – 622,7 млн. руб.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dirty="0" smtClean="0">
                <a:solidFill>
                  <a:srgbClr val="6F6FFD"/>
                </a:solidFill>
              </a:rPr>
              <a:t>Выполнение плана – 			</a:t>
            </a:r>
            <a:r>
              <a:rPr lang="ru-RU" b="1" dirty="0" smtClean="0">
                <a:solidFill>
                  <a:srgbClr val="6F6FFD"/>
                </a:solidFill>
              </a:rPr>
              <a:t>100,6%</a:t>
            </a:r>
          </a:p>
          <a:p>
            <a:pPr marL="361950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80713" algn="l"/>
              </a:tabLst>
            </a:pPr>
            <a:r>
              <a:rPr lang="ru-RU" dirty="0" smtClean="0">
                <a:solidFill>
                  <a:srgbClr val="6F6FFD"/>
                </a:solidFill>
              </a:rPr>
              <a:t>Темп роста к уровню 20</a:t>
            </a:r>
            <a:r>
              <a:rPr lang="en-US" dirty="0" smtClean="0">
                <a:solidFill>
                  <a:srgbClr val="6F6FFD"/>
                </a:solidFill>
              </a:rPr>
              <a:t>11</a:t>
            </a:r>
            <a:r>
              <a:rPr lang="ru-RU" dirty="0" smtClean="0">
                <a:solidFill>
                  <a:srgbClr val="6F6FFD"/>
                </a:solidFill>
              </a:rPr>
              <a:t> года – 	</a:t>
            </a:r>
            <a:r>
              <a:rPr lang="ru-RU" b="1" dirty="0" smtClean="0">
                <a:solidFill>
                  <a:srgbClr val="6F6FFD"/>
                </a:solidFill>
              </a:rPr>
              <a:t>103,9%</a:t>
            </a:r>
            <a:endParaRPr lang="ru-RU" b="1" dirty="0">
              <a:solidFill>
                <a:srgbClr val="6F6F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642938" y="1071563"/>
          <a:ext cx="7943850" cy="4714875"/>
        </p:xfrm>
        <a:graphic>
          <a:graphicData uri="http://schemas.openxmlformats.org/presentationml/2006/ole">
            <p:oleObj spid="_x0000_s1026" r:id="rId4" imgW="7949873" imgH="4712616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38" y="285750"/>
            <a:ext cx="578643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доходов районного бюджета в 2012 году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98" y="152400"/>
            <a:ext cx="6629400" cy="1066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районного бюджета  в разрезе источников финансирования</a:t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2012 год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811221306"/>
              </p:ext>
            </p:extLst>
          </p:nvPr>
        </p:nvGraphicFramePr>
        <p:xfrm>
          <a:off x="457200" y="1285860"/>
          <a:ext cx="832964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2159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57150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Структура исполнения расходов бюджета  муниципального образования Темрюкский район за 2012 год  по разделам</a:t>
            </a:r>
            <a:endParaRPr lang="ru-RU" sz="2000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0" y="1071546"/>
          <a:ext cx="1100142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Расходы по заработной плате в общем объеме расходов за 2012 год</a:t>
            </a:r>
            <a:endParaRPr lang="ru-RU" sz="3200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Расходы социальной сферы в общем объеме расходов за 2012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000108"/>
          <a:ext cx="840108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Динамика основных параметров бюджета МО Темрюкский район за 2012 </a:t>
            </a:r>
            <a:r>
              <a:rPr lang="ru-RU" sz="2800" dirty="0" smtClean="0"/>
              <a:t>год</a:t>
            </a:r>
            <a:r>
              <a:rPr lang="en-US" sz="2800" dirty="0" smtClean="0"/>
              <a:t> (</a:t>
            </a:r>
            <a:r>
              <a:rPr lang="ru-RU" sz="2800" dirty="0" smtClean="0"/>
              <a:t>в тыс. руб.)</a:t>
            </a:r>
            <a:endParaRPr lang="ru-RU" sz="2800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14477</TotalTime>
  <Words>841</Words>
  <Application>Microsoft Office PowerPoint</Application>
  <PresentationFormat>Экран (4:3)</PresentationFormat>
  <Paragraphs>191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5_Оформление по умолчанию</vt:lpstr>
      <vt:lpstr>Лист Microsoft Office Excel 97-2003</vt:lpstr>
      <vt:lpstr> </vt:lpstr>
      <vt:lpstr>Слайд 2</vt:lpstr>
      <vt:lpstr>Слайд 3</vt:lpstr>
      <vt:lpstr>Слайд 4</vt:lpstr>
      <vt:lpstr>Расходы районного бюджета  в разрезе источников финансирования за 2012 год</vt:lpstr>
      <vt:lpstr>Структура исполнения расходов бюджета  муниципального образования Темрюкский район за 2012 год  по разделам</vt:lpstr>
      <vt:lpstr>Расходы по заработной плате в общем объеме расходов за 2012 год</vt:lpstr>
      <vt:lpstr>Расходы социальной сферы в общем объеме расходов за 2012 год </vt:lpstr>
      <vt:lpstr>Динамика основных параметров бюджета МО Темрюкский район за 2012 год (в тыс. руб.)</vt:lpstr>
      <vt:lpstr>Безвозмездные поступления за 2011-2012 годы (в млн. руб.) </vt:lpstr>
      <vt:lpstr>Основные характеристики бюджета муниципального образования Темрюкский район за 2012 г. (в млн. руб.) </vt:lpstr>
      <vt:lpstr>Основные нормативные документы по формированию и исполнению бюджета МО Темрюкский район</vt:lpstr>
      <vt:lpstr>Нормативная правовая база формирования налоговых и неналоговых доходов бюджета МО Темрюкский район</vt:lpstr>
      <vt:lpstr>Слайд 14</vt:lpstr>
      <vt:lpstr>Слайд 15</vt:lpstr>
      <vt:lpstr>Слайд 16</vt:lpstr>
      <vt:lpstr> </vt:lpstr>
      <vt:lpstr>Слайд 18</vt:lpstr>
      <vt:lpstr>Слайд 19</vt:lpstr>
      <vt:lpstr>На обеспечение деятельности муниципального бюджетного учреждения «Единая служба заказчика» использовано  5,5 млн. рублей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Чуприна А.А.</dc:creator>
  <cp:lastModifiedBy>volkov</cp:lastModifiedBy>
  <cp:revision>1121</cp:revision>
  <cp:lastPrinted>2012-11-07T14:10:20Z</cp:lastPrinted>
  <dcterms:created xsi:type="dcterms:W3CDTF">1601-01-01T00:00:00Z</dcterms:created>
  <dcterms:modified xsi:type="dcterms:W3CDTF">2013-06-17T04:46:18Z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